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0" r:id="rId2"/>
    <p:sldId id="335" r:id="rId3"/>
    <p:sldId id="332" r:id="rId4"/>
    <p:sldId id="338" r:id="rId5"/>
    <p:sldId id="333" r:id="rId6"/>
    <p:sldId id="337" r:id="rId7"/>
    <p:sldId id="336" r:id="rId8"/>
    <p:sldId id="340" r:id="rId9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9"/>
    <a:srgbClr val="339933"/>
    <a:srgbClr val="0066FF"/>
    <a:srgbClr val="0099CC"/>
    <a:srgbClr val="FFFFCC"/>
    <a:srgbClr val="99CCFF"/>
    <a:srgbClr val="CCFF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72497" autoAdjust="0"/>
  </p:normalViewPr>
  <p:slideViewPr>
    <p:cSldViewPr snapToGrid="0">
      <p:cViewPr varScale="1">
        <p:scale>
          <a:sx n="79" d="100"/>
          <a:sy n="79" d="100"/>
        </p:scale>
        <p:origin x="-1926" y="-8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3912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7D8E5-1E18-4C5C-8719-6DB2E12390D5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A4AC40EE-A1A3-4630-92B3-60374F95D30E}">
      <dgm:prSet phldrT="[Текст]"/>
      <dgm:spPr>
        <a:solidFill>
          <a:srgbClr val="005C99"/>
        </a:solidFill>
      </dgm:spPr>
      <dgm:t>
        <a:bodyPr/>
        <a:lstStyle/>
        <a:p>
          <a:r>
            <a:rPr lang="ru-RU" b="1" dirty="0" smtClean="0"/>
            <a:t>2011</a:t>
          </a:r>
          <a:endParaRPr lang="ru-RU" b="1" dirty="0"/>
        </a:p>
      </dgm:t>
    </dgm:pt>
    <dgm:pt modelId="{5EDBC890-DA32-4094-B3E8-44969C67C335}" type="parTrans" cxnId="{378BED91-7165-4385-9E90-2D9EA4443F22}">
      <dgm:prSet/>
      <dgm:spPr/>
      <dgm:t>
        <a:bodyPr/>
        <a:lstStyle/>
        <a:p>
          <a:endParaRPr lang="ru-RU"/>
        </a:p>
      </dgm:t>
    </dgm:pt>
    <dgm:pt modelId="{E724330A-4CB7-42FB-8E2D-3B741768CC1D}" type="sibTrans" cxnId="{378BED91-7165-4385-9E90-2D9EA4443F22}">
      <dgm:prSet/>
      <dgm:spPr/>
      <dgm:t>
        <a:bodyPr/>
        <a:lstStyle/>
        <a:p>
          <a:endParaRPr lang="ru-RU"/>
        </a:p>
      </dgm:t>
    </dgm:pt>
    <dgm:pt modelId="{1178A271-EF55-4CEF-806D-E350F99D436E}">
      <dgm:prSet phldrT="[Текст]"/>
      <dgm:spPr>
        <a:solidFill>
          <a:srgbClr val="005C99"/>
        </a:solidFill>
      </dgm:spPr>
      <dgm:t>
        <a:bodyPr/>
        <a:lstStyle/>
        <a:p>
          <a:r>
            <a:rPr lang="ru-RU" b="1" dirty="0" smtClean="0"/>
            <a:t>2012</a:t>
          </a:r>
          <a:endParaRPr lang="ru-RU" b="1" dirty="0"/>
        </a:p>
      </dgm:t>
    </dgm:pt>
    <dgm:pt modelId="{228AE630-06D2-40E3-85AC-EF60AA7B8C7F}" type="parTrans" cxnId="{D94443FF-6592-42AE-8340-BE3428B08D91}">
      <dgm:prSet/>
      <dgm:spPr/>
      <dgm:t>
        <a:bodyPr/>
        <a:lstStyle/>
        <a:p>
          <a:endParaRPr lang="ru-RU"/>
        </a:p>
      </dgm:t>
    </dgm:pt>
    <dgm:pt modelId="{0467E6D8-7361-46B3-B377-46552DEAE866}" type="sibTrans" cxnId="{D94443FF-6592-42AE-8340-BE3428B08D91}">
      <dgm:prSet/>
      <dgm:spPr/>
      <dgm:t>
        <a:bodyPr/>
        <a:lstStyle/>
        <a:p>
          <a:endParaRPr lang="ru-RU"/>
        </a:p>
      </dgm:t>
    </dgm:pt>
    <dgm:pt modelId="{B29936BF-D83E-4216-8256-929A77597A7F}">
      <dgm:prSet phldrT="[Текст]"/>
      <dgm:spPr>
        <a:solidFill>
          <a:srgbClr val="005C99"/>
        </a:solidFill>
      </dgm:spPr>
      <dgm:t>
        <a:bodyPr/>
        <a:lstStyle/>
        <a:p>
          <a:r>
            <a:rPr lang="ru-RU" b="1" dirty="0" smtClean="0"/>
            <a:t>2013</a:t>
          </a:r>
          <a:endParaRPr lang="ru-RU" b="1" dirty="0"/>
        </a:p>
      </dgm:t>
    </dgm:pt>
    <dgm:pt modelId="{22C030A2-D286-40D9-A8BB-A08BDF1FD468}" type="parTrans" cxnId="{2B7885D7-3C10-447E-9C2C-5F9689367BF0}">
      <dgm:prSet/>
      <dgm:spPr/>
      <dgm:t>
        <a:bodyPr/>
        <a:lstStyle/>
        <a:p>
          <a:endParaRPr lang="ru-RU"/>
        </a:p>
      </dgm:t>
    </dgm:pt>
    <dgm:pt modelId="{B481D5B2-1CD4-41CA-AA9A-A02442B6D6BD}" type="sibTrans" cxnId="{2B7885D7-3C10-447E-9C2C-5F9689367BF0}">
      <dgm:prSet/>
      <dgm:spPr/>
      <dgm:t>
        <a:bodyPr/>
        <a:lstStyle/>
        <a:p>
          <a:endParaRPr lang="ru-RU"/>
        </a:p>
      </dgm:t>
    </dgm:pt>
    <dgm:pt modelId="{F1B95DDA-472F-4DA7-9C82-295A9EA64101}">
      <dgm:prSet phldrT="[Текст]"/>
      <dgm:spPr>
        <a:solidFill>
          <a:srgbClr val="005C99"/>
        </a:solidFill>
      </dgm:spPr>
      <dgm:t>
        <a:bodyPr/>
        <a:lstStyle/>
        <a:p>
          <a:r>
            <a:rPr lang="ru-RU" b="1" dirty="0" smtClean="0"/>
            <a:t>2014</a:t>
          </a:r>
          <a:endParaRPr lang="ru-RU" b="1" dirty="0"/>
        </a:p>
      </dgm:t>
    </dgm:pt>
    <dgm:pt modelId="{9E7D067C-63E2-427F-B579-9C0D0C8B12C6}" type="parTrans" cxnId="{648B4AAD-2FA0-4888-95D6-03890D0F9BE1}">
      <dgm:prSet/>
      <dgm:spPr/>
      <dgm:t>
        <a:bodyPr/>
        <a:lstStyle/>
        <a:p>
          <a:endParaRPr lang="ru-RU"/>
        </a:p>
      </dgm:t>
    </dgm:pt>
    <dgm:pt modelId="{F85C552A-7B0B-44E1-B2AA-9CA845190CF4}" type="sibTrans" cxnId="{648B4AAD-2FA0-4888-95D6-03890D0F9BE1}">
      <dgm:prSet/>
      <dgm:spPr/>
      <dgm:t>
        <a:bodyPr/>
        <a:lstStyle/>
        <a:p>
          <a:endParaRPr lang="ru-RU"/>
        </a:p>
      </dgm:t>
    </dgm:pt>
    <dgm:pt modelId="{6D87562B-4ECB-4C12-A25F-6206D7CCCC4F}">
      <dgm:prSet phldrT="[Текст]"/>
      <dgm:spPr>
        <a:solidFill>
          <a:srgbClr val="005C99"/>
        </a:solidFill>
      </dgm:spPr>
      <dgm:t>
        <a:bodyPr/>
        <a:lstStyle/>
        <a:p>
          <a:r>
            <a:rPr lang="ru-RU" b="1" dirty="0" smtClean="0"/>
            <a:t>2015</a:t>
          </a:r>
          <a:endParaRPr lang="ru-RU" b="1" dirty="0"/>
        </a:p>
      </dgm:t>
    </dgm:pt>
    <dgm:pt modelId="{FDF03992-08EC-4F45-B373-418341DD75BF}" type="parTrans" cxnId="{8890063E-B8F9-4266-A4AD-DF57EAE581BE}">
      <dgm:prSet/>
      <dgm:spPr/>
      <dgm:t>
        <a:bodyPr/>
        <a:lstStyle/>
        <a:p>
          <a:endParaRPr lang="ru-RU"/>
        </a:p>
      </dgm:t>
    </dgm:pt>
    <dgm:pt modelId="{8907A8F7-D30D-4216-9088-825D9F7B8022}" type="sibTrans" cxnId="{8890063E-B8F9-4266-A4AD-DF57EAE581BE}">
      <dgm:prSet/>
      <dgm:spPr/>
      <dgm:t>
        <a:bodyPr/>
        <a:lstStyle/>
        <a:p>
          <a:endParaRPr lang="ru-RU"/>
        </a:p>
      </dgm:t>
    </dgm:pt>
    <dgm:pt modelId="{3F790468-4A4B-4FE1-B280-0B26F43F04FB}" type="pres">
      <dgm:prSet presAssocID="{1617D8E5-1E18-4C5C-8719-6DB2E12390D5}" presName="Name0" presStyleCnt="0">
        <dgm:presLayoutVars>
          <dgm:dir/>
          <dgm:animLvl val="lvl"/>
          <dgm:resizeHandles val="exact"/>
        </dgm:presLayoutVars>
      </dgm:prSet>
      <dgm:spPr/>
    </dgm:pt>
    <dgm:pt modelId="{14115E03-23E8-4E85-90A4-50C1749E08E7}" type="pres">
      <dgm:prSet presAssocID="{A4AC40EE-A1A3-4630-92B3-60374F95D30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1CB0E-F4A4-4B5F-B303-0F2FA42BF0F9}" type="pres">
      <dgm:prSet presAssocID="{E724330A-4CB7-42FB-8E2D-3B741768CC1D}" presName="parTxOnlySpace" presStyleCnt="0"/>
      <dgm:spPr/>
    </dgm:pt>
    <dgm:pt modelId="{FEBDA3E2-3F4A-4088-BC4B-2E2EE59478E5}" type="pres">
      <dgm:prSet presAssocID="{1178A271-EF55-4CEF-806D-E350F99D436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8E606-CF2E-40B4-BEA5-99279AF0DB60}" type="pres">
      <dgm:prSet presAssocID="{0467E6D8-7361-46B3-B377-46552DEAE866}" presName="parTxOnlySpace" presStyleCnt="0"/>
      <dgm:spPr/>
    </dgm:pt>
    <dgm:pt modelId="{A4367E53-1A76-480F-9B6B-449244DC4F75}" type="pres">
      <dgm:prSet presAssocID="{B29936BF-D83E-4216-8256-929A77597A7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F146A-864D-42A5-B753-2BDE4F0015F1}" type="pres">
      <dgm:prSet presAssocID="{B481D5B2-1CD4-41CA-AA9A-A02442B6D6BD}" presName="parTxOnlySpace" presStyleCnt="0"/>
      <dgm:spPr/>
    </dgm:pt>
    <dgm:pt modelId="{11A6DB21-1098-4AAE-8547-1F62C4728145}" type="pres">
      <dgm:prSet presAssocID="{F1B95DDA-472F-4DA7-9C82-295A9EA6410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FD14C-56B1-4A51-BDF7-7C1050E81AF3}" type="pres">
      <dgm:prSet presAssocID="{F85C552A-7B0B-44E1-B2AA-9CA845190CF4}" presName="parTxOnlySpace" presStyleCnt="0"/>
      <dgm:spPr/>
    </dgm:pt>
    <dgm:pt modelId="{60177E9D-1AEF-4B34-A9EC-118539B6586D}" type="pres">
      <dgm:prSet presAssocID="{6D87562B-4ECB-4C12-A25F-6206D7CCCC4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BED91-7165-4385-9E90-2D9EA4443F22}" srcId="{1617D8E5-1E18-4C5C-8719-6DB2E12390D5}" destId="{A4AC40EE-A1A3-4630-92B3-60374F95D30E}" srcOrd="0" destOrd="0" parTransId="{5EDBC890-DA32-4094-B3E8-44969C67C335}" sibTransId="{E724330A-4CB7-42FB-8E2D-3B741768CC1D}"/>
    <dgm:cxn modelId="{7747F500-5E12-4714-A8B7-B3BF3BCA3318}" type="presOf" srcId="{A4AC40EE-A1A3-4630-92B3-60374F95D30E}" destId="{14115E03-23E8-4E85-90A4-50C1749E08E7}" srcOrd="0" destOrd="0" presId="urn:microsoft.com/office/officeart/2005/8/layout/chevron1"/>
    <dgm:cxn modelId="{8890063E-B8F9-4266-A4AD-DF57EAE581BE}" srcId="{1617D8E5-1E18-4C5C-8719-6DB2E12390D5}" destId="{6D87562B-4ECB-4C12-A25F-6206D7CCCC4F}" srcOrd="4" destOrd="0" parTransId="{FDF03992-08EC-4F45-B373-418341DD75BF}" sibTransId="{8907A8F7-D30D-4216-9088-825D9F7B8022}"/>
    <dgm:cxn modelId="{1ABEA430-29F6-47EE-9CB3-2AACD0552CDC}" type="presOf" srcId="{1617D8E5-1E18-4C5C-8719-6DB2E12390D5}" destId="{3F790468-4A4B-4FE1-B280-0B26F43F04FB}" srcOrd="0" destOrd="0" presId="urn:microsoft.com/office/officeart/2005/8/layout/chevron1"/>
    <dgm:cxn modelId="{F320571D-CDBA-4329-B11C-DDE9867BBE4B}" type="presOf" srcId="{1178A271-EF55-4CEF-806D-E350F99D436E}" destId="{FEBDA3E2-3F4A-4088-BC4B-2E2EE59478E5}" srcOrd="0" destOrd="0" presId="urn:microsoft.com/office/officeart/2005/8/layout/chevron1"/>
    <dgm:cxn modelId="{D46E02CE-3B6D-4C5D-B1B0-20F0DE29CF03}" type="presOf" srcId="{B29936BF-D83E-4216-8256-929A77597A7F}" destId="{A4367E53-1A76-480F-9B6B-449244DC4F75}" srcOrd="0" destOrd="0" presId="urn:microsoft.com/office/officeart/2005/8/layout/chevron1"/>
    <dgm:cxn modelId="{4B5EBAE8-4D9E-4574-BBEE-E16FFBED7070}" type="presOf" srcId="{6D87562B-4ECB-4C12-A25F-6206D7CCCC4F}" destId="{60177E9D-1AEF-4B34-A9EC-118539B6586D}" srcOrd="0" destOrd="0" presId="urn:microsoft.com/office/officeart/2005/8/layout/chevron1"/>
    <dgm:cxn modelId="{D94443FF-6592-42AE-8340-BE3428B08D91}" srcId="{1617D8E5-1E18-4C5C-8719-6DB2E12390D5}" destId="{1178A271-EF55-4CEF-806D-E350F99D436E}" srcOrd="1" destOrd="0" parTransId="{228AE630-06D2-40E3-85AC-EF60AA7B8C7F}" sibTransId="{0467E6D8-7361-46B3-B377-46552DEAE866}"/>
    <dgm:cxn modelId="{356D21DD-8FCF-4B5D-B5E5-0BA6C4B71BD2}" type="presOf" srcId="{F1B95DDA-472F-4DA7-9C82-295A9EA64101}" destId="{11A6DB21-1098-4AAE-8547-1F62C4728145}" srcOrd="0" destOrd="0" presId="urn:microsoft.com/office/officeart/2005/8/layout/chevron1"/>
    <dgm:cxn modelId="{648B4AAD-2FA0-4888-95D6-03890D0F9BE1}" srcId="{1617D8E5-1E18-4C5C-8719-6DB2E12390D5}" destId="{F1B95DDA-472F-4DA7-9C82-295A9EA64101}" srcOrd="3" destOrd="0" parTransId="{9E7D067C-63E2-427F-B579-9C0D0C8B12C6}" sibTransId="{F85C552A-7B0B-44E1-B2AA-9CA845190CF4}"/>
    <dgm:cxn modelId="{2B7885D7-3C10-447E-9C2C-5F9689367BF0}" srcId="{1617D8E5-1E18-4C5C-8719-6DB2E12390D5}" destId="{B29936BF-D83E-4216-8256-929A77597A7F}" srcOrd="2" destOrd="0" parTransId="{22C030A2-D286-40D9-A8BB-A08BDF1FD468}" sibTransId="{B481D5B2-1CD4-41CA-AA9A-A02442B6D6BD}"/>
    <dgm:cxn modelId="{F720C488-1B41-4CCE-97E2-0BDEDFF5059C}" type="presParOf" srcId="{3F790468-4A4B-4FE1-B280-0B26F43F04FB}" destId="{14115E03-23E8-4E85-90A4-50C1749E08E7}" srcOrd="0" destOrd="0" presId="urn:microsoft.com/office/officeart/2005/8/layout/chevron1"/>
    <dgm:cxn modelId="{4157D73B-B46C-4B77-9A5E-FA3319906F60}" type="presParOf" srcId="{3F790468-4A4B-4FE1-B280-0B26F43F04FB}" destId="{9E21CB0E-F4A4-4B5F-B303-0F2FA42BF0F9}" srcOrd="1" destOrd="0" presId="urn:microsoft.com/office/officeart/2005/8/layout/chevron1"/>
    <dgm:cxn modelId="{A8A5CF41-CD25-4947-9470-5DFC7C1E8493}" type="presParOf" srcId="{3F790468-4A4B-4FE1-B280-0B26F43F04FB}" destId="{FEBDA3E2-3F4A-4088-BC4B-2E2EE59478E5}" srcOrd="2" destOrd="0" presId="urn:microsoft.com/office/officeart/2005/8/layout/chevron1"/>
    <dgm:cxn modelId="{D4049EA7-36DD-49BE-8A11-227D65FB4689}" type="presParOf" srcId="{3F790468-4A4B-4FE1-B280-0B26F43F04FB}" destId="{03D8E606-CF2E-40B4-BEA5-99279AF0DB60}" srcOrd="3" destOrd="0" presId="urn:microsoft.com/office/officeart/2005/8/layout/chevron1"/>
    <dgm:cxn modelId="{54AEBEB3-5E1A-414E-826B-47CED6DA624B}" type="presParOf" srcId="{3F790468-4A4B-4FE1-B280-0B26F43F04FB}" destId="{A4367E53-1A76-480F-9B6B-449244DC4F75}" srcOrd="4" destOrd="0" presId="urn:microsoft.com/office/officeart/2005/8/layout/chevron1"/>
    <dgm:cxn modelId="{F786A35D-FB81-487E-984C-8E7447ABA0B1}" type="presParOf" srcId="{3F790468-4A4B-4FE1-B280-0B26F43F04FB}" destId="{874F146A-864D-42A5-B753-2BDE4F0015F1}" srcOrd="5" destOrd="0" presId="urn:microsoft.com/office/officeart/2005/8/layout/chevron1"/>
    <dgm:cxn modelId="{5008A26D-2207-4A52-AE98-96187DFEA3C4}" type="presParOf" srcId="{3F790468-4A4B-4FE1-B280-0B26F43F04FB}" destId="{11A6DB21-1098-4AAE-8547-1F62C4728145}" srcOrd="6" destOrd="0" presId="urn:microsoft.com/office/officeart/2005/8/layout/chevron1"/>
    <dgm:cxn modelId="{2602738E-4102-4ECD-A5A1-37B9A92C9D10}" type="presParOf" srcId="{3F790468-4A4B-4FE1-B280-0B26F43F04FB}" destId="{B7AFD14C-56B1-4A51-BDF7-7C1050E81AF3}" srcOrd="7" destOrd="0" presId="urn:microsoft.com/office/officeart/2005/8/layout/chevron1"/>
    <dgm:cxn modelId="{13B8C9C8-42F9-41E8-8DE3-6A5FD000291F}" type="presParOf" srcId="{3F790468-4A4B-4FE1-B280-0B26F43F04FB}" destId="{60177E9D-1AEF-4B34-A9EC-118539B6586D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48E2E-B547-4935-9192-EC4DB54AD48C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54533359-8DBA-4E93-B10B-9EDBF0E3D9EE}">
      <dgm:prSet phldrT="[Текст]"/>
      <dgm:spPr>
        <a:ln w="28575">
          <a:solidFill>
            <a:srgbClr val="005C99"/>
          </a:solidFill>
        </a:ln>
      </dgm:spPr>
      <dgm:t>
        <a:bodyPr/>
        <a:lstStyle/>
        <a:p>
          <a:r>
            <a:rPr lang="ru-RU" b="1" dirty="0" smtClean="0"/>
            <a:t>2016</a:t>
          </a:r>
          <a:endParaRPr lang="ru-RU" b="1" dirty="0"/>
        </a:p>
      </dgm:t>
    </dgm:pt>
    <dgm:pt modelId="{7088A62E-B105-4E7C-810E-02ADDDBD19A6}" type="parTrans" cxnId="{81D564EA-82B6-4644-B679-DDF2D1094C9B}">
      <dgm:prSet/>
      <dgm:spPr/>
      <dgm:t>
        <a:bodyPr/>
        <a:lstStyle/>
        <a:p>
          <a:endParaRPr lang="ru-RU" b="1"/>
        </a:p>
      </dgm:t>
    </dgm:pt>
    <dgm:pt modelId="{FD995A45-6862-4A8D-9EE8-6B3D515A9A13}" type="sibTrans" cxnId="{81D564EA-82B6-4644-B679-DDF2D1094C9B}">
      <dgm:prSet/>
      <dgm:spPr/>
      <dgm:t>
        <a:bodyPr/>
        <a:lstStyle/>
        <a:p>
          <a:endParaRPr lang="ru-RU" b="1"/>
        </a:p>
      </dgm:t>
    </dgm:pt>
    <dgm:pt modelId="{68B6F21C-30FF-43EC-98DF-28F6C8273616}" type="pres">
      <dgm:prSet presAssocID="{E2248E2E-B547-4935-9192-EC4DB54AD48C}" presName="Name0" presStyleCnt="0">
        <dgm:presLayoutVars>
          <dgm:dir/>
          <dgm:animLvl val="lvl"/>
          <dgm:resizeHandles val="exact"/>
        </dgm:presLayoutVars>
      </dgm:prSet>
      <dgm:spPr/>
    </dgm:pt>
    <dgm:pt modelId="{AB66DE86-9D92-4346-9649-72D01BB57352}" type="pres">
      <dgm:prSet presAssocID="{54533359-8DBA-4E93-B10B-9EDBF0E3D9EE}" presName="parTxOnly" presStyleLbl="node1" presStyleIdx="0" presStyleCnt="1" custLinFactNeighborX="16188" custLinFactNeighborY="-3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4698D-0ED5-416C-A161-70B18811635A}" type="presOf" srcId="{54533359-8DBA-4E93-B10B-9EDBF0E3D9EE}" destId="{AB66DE86-9D92-4346-9649-72D01BB57352}" srcOrd="0" destOrd="0" presId="urn:microsoft.com/office/officeart/2005/8/layout/chevron1"/>
    <dgm:cxn modelId="{81D564EA-82B6-4644-B679-DDF2D1094C9B}" srcId="{E2248E2E-B547-4935-9192-EC4DB54AD48C}" destId="{54533359-8DBA-4E93-B10B-9EDBF0E3D9EE}" srcOrd="0" destOrd="0" parTransId="{7088A62E-B105-4E7C-810E-02ADDDBD19A6}" sibTransId="{FD995A45-6862-4A8D-9EE8-6B3D515A9A13}"/>
    <dgm:cxn modelId="{054F2725-F37A-4E37-BCDB-AC855CC478C6}" type="presOf" srcId="{E2248E2E-B547-4935-9192-EC4DB54AD48C}" destId="{68B6F21C-30FF-43EC-98DF-28F6C8273616}" srcOrd="0" destOrd="0" presId="urn:microsoft.com/office/officeart/2005/8/layout/chevron1"/>
    <dgm:cxn modelId="{9DBD9138-EEB6-44D5-9717-0E1CD505ABF0}" type="presParOf" srcId="{68B6F21C-30FF-43EC-98DF-28F6C8273616}" destId="{AB66DE86-9D92-4346-9649-72D01BB5735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7D8E5-1E18-4C5C-8719-6DB2E12390D5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A4AC40EE-A1A3-4630-92B3-60374F95D30E}">
      <dgm:prSet phldrT="[Текст]"/>
      <dgm:spPr>
        <a:solidFill>
          <a:srgbClr val="005C99"/>
        </a:solidFill>
      </dgm:spPr>
      <dgm:t>
        <a:bodyPr/>
        <a:lstStyle/>
        <a:p>
          <a:r>
            <a:rPr lang="ru-RU" b="1" dirty="0" smtClean="0"/>
            <a:t>РЕСУРС</a:t>
          </a:r>
          <a:endParaRPr lang="ru-RU" b="1" dirty="0"/>
        </a:p>
      </dgm:t>
    </dgm:pt>
    <dgm:pt modelId="{5EDBC890-DA32-4094-B3E8-44969C67C335}" type="parTrans" cxnId="{378BED91-7165-4385-9E90-2D9EA4443F22}">
      <dgm:prSet/>
      <dgm:spPr/>
      <dgm:t>
        <a:bodyPr/>
        <a:lstStyle/>
        <a:p>
          <a:endParaRPr lang="ru-RU"/>
        </a:p>
      </dgm:t>
    </dgm:pt>
    <dgm:pt modelId="{E724330A-4CB7-42FB-8E2D-3B741768CC1D}" type="sibTrans" cxnId="{378BED91-7165-4385-9E90-2D9EA4443F22}">
      <dgm:prSet/>
      <dgm:spPr/>
      <dgm:t>
        <a:bodyPr/>
        <a:lstStyle/>
        <a:p>
          <a:endParaRPr lang="ru-RU"/>
        </a:p>
      </dgm:t>
    </dgm:pt>
    <dgm:pt modelId="{1178A271-EF55-4CEF-806D-E350F99D436E}">
      <dgm:prSet phldrT="[Текст]"/>
      <dgm:spPr>
        <a:solidFill>
          <a:srgbClr val="005C99"/>
        </a:solidFill>
      </dgm:spPr>
      <dgm:t>
        <a:bodyPr/>
        <a:lstStyle/>
        <a:p>
          <a:r>
            <a:rPr lang="ru-RU" b="1" dirty="0" smtClean="0"/>
            <a:t>ПРОЦЕСС</a:t>
          </a:r>
          <a:endParaRPr lang="ru-RU" b="1" dirty="0"/>
        </a:p>
      </dgm:t>
    </dgm:pt>
    <dgm:pt modelId="{228AE630-06D2-40E3-85AC-EF60AA7B8C7F}" type="parTrans" cxnId="{D94443FF-6592-42AE-8340-BE3428B08D91}">
      <dgm:prSet/>
      <dgm:spPr/>
      <dgm:t>
        <a:bodyPr/>
        <a:lstStyle/>
        <a:p>
          <a:endParaRPr lang="ru-RU"/>
        </a:p>
      </dgm:t>
    </dgm:pt>
    <dgm:pt modelId="{0467E6D8-7361-46B3-B377-46552DEAE866}" type="sibTrans" cxnId="{D94443FF-6592-42AE-8340-BE3428B08D91}">
      <dgm:prSet/>
      <dgm:spPr/>
      <dgm:t>
        <a:bodyPr/>
        <a:lstStyle/>
        <a:p>
          <a:endParaRPr lang="ru-RU"/>
        </a:p>
      </dgm:t>
    </dgm:pt>
    <dgm:pt modelId="{B29936BF-D83E-4216-8256-929A77597A7F}">
      <dgm:prSet phldrT="[Текст]"/>
      <dgm:spPr>
        <a:solidFill>
          <a:srgbClr val="005C99"/>
        </a:solidFill>
      </dgm:spPr>
      <dgm:t>
        <a:bodyPr/>
        <a:lstStyle/>
        <a:p>
          <a:r>
            <a:rPr lang="ru-RU" b="1" dirty="0" smtClean="0"/>
            <a:t>ОРГАНИЗАЦИЯ</a:t>
          </a:r>
          <a:r>
            <a:rPr lang="ru-RU" dirty="0" smtClean="0"/>
            <a:t> </a:t>
          </a:r>
          <a:r>
            <a:rPr lang="ru-RU" b="1" dirty="0" smtClean="0"/>
            <a:t>ПРОЦЕС</a:t>
          </a:r>
          <a:r>
            <a:rPr lang="en-US" b="1" dirty="0" smtClean="0"/>
            <a:t>C</a:t>
          </a:r>
          <a:r>
            <a:rPr lang="ru-RU" b="1" dirty="0" smtClean="0"/>
            <a:t>А</a:t>
          </a:r>
          <a:endParaRPr lang="ru-RU" b="1" dirty="0"/>
        </a:p>
      </dgm:t>
    </dgm:pt>
    <dgm:pt modelId="{22C030A2-D286-40D9-A8BB-A08BDF1FD468}" type="parTrans" cxnId="{2B7885D7-3C10-447E-9C2C-5F9689367BF0}">
      <dgm:prSet/>
      <dgm:spPr/>
      <dgm:t>
        <a:bodyPr/>
        <a:lstStyle/>
        <a:p>
          <a:endParaRPr lang="ru-RU"/>
        </a:p>
      </dgm:t>
    </dgm:pt>
    <dgm:pt modelId="{B481D5B2-1CD4-41CA-AA9A-A02442B6D6BD}" type="sibTrans" cxnId="{2B7885D7-3C10-447E-9C2C-5F9689367BF0}">
      <dgm:prSet/>
      <dgm:spPr/>
      <dgm:t>
        <a:bodyPr/>
        <a:lstStyle/>
        <a:p>
          <a:endParaRPr lang="ru-RU"/>
        </a:p>
      </dgm:t>
    </dgm:pt>
    <dgm:pt modelId="{3F790468-4A4B-4FE1-B280-0B26F43F04FB}" type="pres">
      <dgm:prSet presAssocID="{1617D8E5-1E18-4C5C-8719-6DB2E12390D5}" presName="Name0" presStyleCnt="0">
        <dgm:presLayoutVars>
          <dgm:dir/>
          <dgm:animLvl val="lvl"/>
          <dgm:resizeHandles val="exact"/>
        </dgm:presLayoutVars>
      </dgm:prSet>
      <dgm:spPr/>
    </dgm:pt>
    <dgm:pt modelId="{14115E03-23E8-4E85-90A4-50C1749E08E7}" type="pres">
      <dgm:prSet presAssocID="{A4AC40EE-A1A3-4630-92B3-60374F95D3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1CB0E-F4A4-4B5F-B303-0F2FA42BF0F9}" type="pres">
      <dgm:prSet presAssocID="{E724330A-4CB7-42FB-8E2D-3B741768CC1D}" presName="parTxOnlySpace" presStyleCnt="0"/>
      <dgm:spPr/>
    </dgm:pt>
    <dgm:pt modelId="{FEBDA3E2-3F4A-4088-BC4B-2E2EE59478E5}" type="pres">
      <dgm:prSet presAssocID="{1178A271-EF55-4CEF-806D-E350F99D43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8E606-CF2E-40B4-BEA5-99279AF0DB60}" type="pres">
      <dgm:prSet presAssocID="{0467E6D8-7361-46B3-B377-46552DEAE866}" presName="parTxOnlySpace" presStyleCnt="0"/>
      <dgm:spPr/>
    </dgm:pt>
    <dgm:pt modelId="{A4367E53-1A76-480F-9B6B-449244DC4F75}" type="pres">
      <dgm:prSet presAssocID="{B29936BF-D83E-4216-8256-929A77597A7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9B9B8-2DDE-4AFC-A71C-46BE754994B2}" type="presOf" srcId="{B29936BF-D83E-4216-8256-929A77597A7F}" destId="{A4367E53-1A76-480F-9B6B-449244DC4F75}" srcOrd="0" destOrd="0" presId="urn:microsoft.com/office/officeart/2005/8/layout/chevron1"/>
    <dgm:cxn modelId="{D1E12652-6E69-446E-81BC-33C5ED4DD490}" type="presOf" srcId="{A4AC40EE-A1A3-4630-92B3-60374F95D30E}" destId="{14115E03-23E8-4E85-90A4-50C1749E08E7}" srcOrd="0" destOrd="0" presId="urn:microsoft.com/office/officeart/2005/8/layout/chevron1"/>
    <dgm:cxn modelId="{47D5748F-8994-4E1B-A086-ECA592BEB0C1}" type="presOf" srcId="{1617D8E5-1E18-4C5C-8719-6DB2E12390D5}" destId="{3F790468-4A4B-4FE1-B280-0B26F43F04FB}" srcOrd="0" destOrd="0" presId="urn:microsoft.com/office/officeart/2005/8/layout/chevron1"/>
    <dgm:cxn modelId="{D94443FF-6592-42AE-8340-BE3428B08D91}" srcId="{1617D8E5-1E18-4C5C-8719-6DB2E12390D5}" destId="{1178A271-EF55-4CEF-806D-E350F99D436E}" srcOrd="1" destOrd="0" parTransId="{228AE630-06D2-40E3-85AC-EF60AA7B8C7F}" sibTransId="{0467E6D8-7361-46B3-B377-46552DEAE866}"/>
    <dgm:cxn modelId="{2B7885D7-3C10-447E-9C2C-5F9689367BF0}" srcId="{1617D8E5-1E18-4C5C-8719-6DB2E12390D5}" destId="{B29936BF-D83E-4216-8256-929A77597A7F}" srcOrd="2" destOrd="0" parTransId="{22C030A2-D286-40D9-A8BB-A08BDF1FD468}" sibTransId="{B481D5B2-1CD4-41CA-AA9A-A02442B6D6BD}"/>
    <dgm:cxn modelId="{DAF20E7D-4D81-4829-BE48-C4CF98192B94}" type="presOf" srcId="{1178A271-EF55-4CEF-806D-E350F99D436E}" destId="{FEBDA3E2-3F4A-4088-BC4B-2E2EE59478E5}" srcOrd="0" destOrd="0" presId="urn:microsoft.com/office/officeart/2005/8/layout/chevron1"/>
    <dgm:cxn modelId="{378BED91-7165-4385-9E90-2D9EA4443F22}" srcId="{1617D8E5-1E18-4C5C-8719-6DB2E12390D5}" destId="{A4AC40EE-A1A3-4630-92B3-60374F95D30E}" srcOrd="0" destOrd="0" parTransId="{5EDBC890-DA32-4094-B3E8-44969C67C335}" sibTransId="{E724330A-4CB7-42FB-8E2D-3B741768CC1D}"/>
    <dgm:cxn modelId="{1A247591-9091-42E1-B0A4-FB8D2B76CB74}" type="presParOf" srcId="{3F790468-4A4B-4FE1-B280-0B26F43F04FB}" destId="{14115E03-23E8-4E85-90A4-50C1749E08E7}" srcOrd="0" destOrd="0" presId="urn:microsoft.com/office/officeart/2005/8/layout/chevron1"/>
    <dgm:cxn modelId="{C3DB4FC7-B2C2-4E44-A2D4-23D7F6678D46}" type="presParOf" srcId="{3F790468-4A4B-4FE1-B280-0B26F43F04FB}" destId="{9E21CB0E-F4A4-4B5F-B303-0F2FA42BF0F9}" srcOrd="1" destOrd="0" presId="urn:microsoft.com/office/officeart/2005/8/layout/chevron1"/>
    <dgm:cxn modelId="{1ECBEA40-FA26-4150-94FD-A8CD2E3B3659}" type="presParOf" srcId="{3F790468-4A4B-4FE1-B280-0B26F43F04FB}" destId="{FEBDA3E2-3F4A-4088-BC4B-2E2EE59478E5}" srcOrd="2" destOrd="0" presId="urn:microsoft.com/office/officeart/2005/8/layout/chevron1"/>
    <dgm:cxn modelId="{0FFC52FD-4ABC-44D4-85F5-D7AAE8EDCCDF}" type="presParOf" srcId="{3F790468-4A4B-4FE1-B280-0B26F43F04FB}" destId="{03D8E606-CF2E-40B4-BEA5-99279AF0DB60}" srcOrd="3" destOrd="0" presId="urn:microsoft.com/office/officeart/2005/8/layout/chevron1"/>
    <dgm:cxn modelId="{19DE484D-4446-4A81-871E-A5CC0A5F0A15}" type="presParOf" srcId="{3F790468-4A4B-4FE1-B280-0B26F43F04FB}" destId="{A4367E53-1A76-480F-9B6B-449244DC4F75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5E03-23E8-4E85-90A4-50C1749E08E7}">
      <dsp:nvSpPr>
        <dsp:cNvPr id="0" name=""/>
        <dsp:cNvSpPr/>
      </dsp:nvSpPr>
      <dsp:spPr>
        <a:xfrm>
          <a:off x="2241" y="241101"/>
          <a:ext cx="1994890" cy="797956"/>
        </a:xfrm>
        <a:prstGeom prst="chevron">
          <a:avLst/>
        </a:prstGeom>
        <a:solidFill>
          <a:srgbClr val="005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2011</a:t>
          </a:r>
          <a:endParaRPr lang="ru-RU" sz="3500" b="1" kern="1200" dirty="0"/>
        </a:p>
      </dsp:txBody>
      <dsp:txXfrm>
        <a:off x="401219" y="241101"/>
        <a:ext cx="1196934" cy="797956"/>
      </dsp:txXfrm>
    </dsp:sp>
    <dsp:sp modelId="{FEBDA3E2-3F4A-4088-BC4B-2E2EE59478E5}">
      <dsp:nvSpPr>
        <dsp:cNvPr id="0" name=""/>
        <dsp:cNvSpPr/>
      </dsp:nvSpPr>
      <dsp:spPr>
        <a:xfrm>
          <a:off x="1797643" y="241101"/>
          <a:ext cx="1994890" cy="797956"/>
        </a:xfrm>
        <a:prstGeom prst="chevron">
          <a:avLst/>
        </a:prstGeom>
        <a:solidFill>
          <a:srgbClr val="005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2012</a:t>
          </a:r>
          <a:endParaRPr lang="ru-RU" sz="3500" b="1" kern="1200" dirty="0"/>
        </a:p>
      </dsp:txBody>
      <dsp:txXfrm>
        <a:off x="2196621" y="241101"/>
        <a:ext cx="1196934" cy="797956"/>
      </dsp:txXfrm>
    </dsp:sp>
    <dsp:sp modelId="{A4367E53-1A76-480F-9B6B-449244DC4F75}">
      <dsp:nvSpPr>
        <dsp:cNvPr id="0" name=""/>
        <dsp:cNvSpPr/>
      </dsp:nvSpPr>
      <dsp:spPr>
        <a:xfrm>
          <a:off x="3593044" y="241101"/>
          <a:ext cx="1994890" cy="797956"/>
        </a:xfrm>
        <a:prstGeom prst="chevron">
          <a:avLst/>
        </a:prstGeom>
        <a:solidFill>
          <a:srgbClr val="005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2013</a:t>
          </a:r>
          <a:endParaRPr lang="ru-RU" sz="3500" b="1" kern="1200" dirty="0"/>
        </a:p>
      </dsp:txBody>
      <dsp:txXfrm>
        <a:off x="3992022" y="241101"/>
        <a:ext cx="1196934" cy="797956"/>
      </dsp:txXfrm>
    </dsp:sp>
    <dsp:sp modelId="{11A6DB21-1098-4AAE-8547-1F62C4728145}">
      <dsp:nvSpPr>
        <dsp:cNvPr id="0" name=""/>
        <dsp:cNvSpPr/>
      </dsp:nvSpPr>
      <dsp:spPr>
        <a:xfrm>
          <a:off x="5388446" y="241101"/>
          <a:ext cx="1994890" cy="797956"/>
        </a:xfrm>
        <a:prstGeom prst="chevron">
          <a:avLst/>
        </a:prstGeom>
        <a:solidFill>
          <a:srgbClr val="005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2014</a:t>
          </a:r>
          <a:endParaRPr lang="ru-RU" sz="3500" b="1" kern="1200" dirty="0"/>
        </a:p>
      </dsp:txBody>
      <dsp:txXfrm>
        <a:off x="5787424" y="241101"/>
        <a:ext cx="1196934" cy="797956"/>
      </dsp:txXfrm>
    </dsp:sp>
    <dsp:sp modelId="{60177E9D-1AEF-4B34-A9EC-118539B6586D}">
      <dsp:nvSpPr>
        <dsp:cNvPr id="0" name=""/>
        <dsp:cNvSpPr/>
      </dsp:nvSpPr>
      <dsp:spPr>
        <a:xfrm>
          <a:off x="7183847" y="241101"/>
          <a:ext cx="1994890" cy="797956"/>
        </a:xfrm>
        <a:prstGeom prst="chevron">
          <a:avLst/>
        </a:prstGeom>
        <a:solidFill>
          <a:srgbClr val="005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2015</a:t>
          </a:r>
          <a:endParaRPr lang="ru-RU" sz="3500" b="1" kern="1200" dirty="0"/>
        </a:p>
      </dsp:txBody>
      <dsp:txXfrm>
        <a:off x="7582825" y="241101"/>
        <a:ext cx="1196934" cy="79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6DE86-9D92-4346-9649-72D01BB57352}">
      <dsp:nvSpPr>
        <dsp:cNvPr id="0" name=""/>
        <dsp:cNvSpPr/>
      </dsp:nvSpPr>
      <dsp:spPr>
        <a:xfrm>
          <a:off x="0" y="9572"/>
          <a:ext cx="2000548" cy="8002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5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2016</a:t>
          </a:r>
          <a:endParaRPr lang="ru-RU" sz="3500" b="1" kern="1200" dirty="0"/>
        </a:p>
      </dsp:txBody>
      <dsp:txXfrm>
        <a:off x="400110" y="9572"/>
        <a:ext cx="1200329" cy="800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5E03-23E8-4E85-90A4-50C1749E08E7}">
      <dsp:nvSpPr>
        <dsp:cNvPr id="0" name=""/>
        <dsp:cNvSpPr/>
      </dsp:nvSpPr>
      <dsp:spPr>
        <a:xfrm>
          <a:off x="2689" y="0"/>
          <a:ext cx="3277000" cy="1280160"/>
        </a:xfrm>
        <a:prstGeom prst="chevron">
          <a:avLst/>
        </a:prstGeom>
        <a:solidFill>
          <a:srgbClr val="005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РЕСУРС</a:t>
          </a:r>
          <a:endParaRPr lang="ru-RU" sz="1900" b="1" kern="1200" dirty="0"/>
        </a:p>
      </dsp:txBody>
      <dsp:txXfrm>
        <a:off x="642769" y="0"/>
        <a:ext cx="1996840" cy="1280160"/>
      </dsp:txXfrm>
    </dsp:sp>
    <dsp:sp modelId="{FEBDA3E2-3F4A-4088-BC4B-2E2EE59478E5}">
      <dsp:nvSpPr>
        <dsp:cNvPr id="0" name=""/>
        <dsp:cNvSpPr/>
      </dsp:nvSpPr>
      <dsp:spPr>
        <a:xfrm>
          <a:off x="2951989" y="0"/>
          <a:ext cx="3277000" cy="1280160"/>
        </a:xfrm>
        <a:prstGeom prst="chevron">
          <a:avLst/>
        </a:prstGeom>
        <a:solidFill>
          <a:srgbClr val="005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ПРОЦЕСС</a:t>
          </a:r>
          <a:endParaRPr lang="ru-RU" sz="1900" b="1" kern="1200" dirty="0"/>
        </a:p>
      </dsp:txBody>
      <dsp:txXfrm>
        <a:off x="3592069" y="0"/>
        <a:ext cx="1996840" cy="1280160"/>
      </dsp:txXfrm>
    </dsp:sp>
    <dsp:sp modelId="{A4367E53-1A76-480F-9B6B-449244DC4F75}">
      <dsp:nvSpPr>
        <dsp:cNvPr id="0" name=""/>
        <dsp:cNvSpPr/>
      </dsp:nvSpPr>
      <dsp:spPr>
        <a:xfrm>
          <a:off x="5901290" y="0"/>
          <a:ext cx="3277000" cy="1280160"/>
        </a:xfrm>
        <a:prstGeom prst="chevron">
          <a:avLst/>
        </a:prstGeom>
        <a:solidFill>
          <a:srgbClr val="005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ОРГАНИЗАЦИЯ</a:t>
          </a:r>
          <a:r>
            <a:rPr lang="ru-RU" sz="1900" kern="1200" dirty="0" smtClean="0"/>
            <a:t> </a:t>
          </a:r>
          <a:r>
            <a:rPr lang="ru-RU" sz="1900" b="1" kern="1200" dirty="0" smtClean="0"/>
            <a:t>ПРОЦЕС</a:t>
          </a:r>
          <a:r>
            <a:rPr lang="en-US" sz="1900" b="1" kern="1200" dirty="0" smtClean="0"/>
            <a:t>C</a:t>
          </a:r>
          <a:r>
            <a:rPr lang="ru-RU" sz="1900" b="1" kern="1200" dirty="0" smtClean="0"/>
            <a:t>А</a:t>
          </a:r>
          <a:endParaRPr lang="ru-RU" sz="1900" b="1" kern="1200" dirty="0"/>
        </a:p>
      </dsp:txBody>
      <dsp:txXfrm>
        <a:off x="6541370" y="0"/>
        <a:ext cx="1996840" cy="128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0816" tIns="45408" rIns="90816" bIns="454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0816" tIns="45408" rIns="90816" bIns="454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0BF134-62E7-46C9-B685-9040EEF059E5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0816" tIns="45408" rIns="90816" bIns="454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для ГД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0816" tIns="45408" rIns="90816" bIns="454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122552-43F9-4186-A8BB-072AD1682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354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177800"/>
          </a:xfrm>
          <a:prstGeom prst="rect">
            <a:avLst/>
          </a:prstGeom>
        </p:spPr>
        <p:txBody>
          <a:bodyPr vert="horz" lIns="90816" tIns="45408" rIns="90816" bIns="454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190500"/>
          </a:xfrm>
          <a:prstGeom prst="rect">
            <a:avLst/>
          </a:prstGeom>
        </p:spPr>
        <p:txBody>
          <a:bodyPr vert="horz" lIns="90816" tIns="45408" rIns="90816" bIns="454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B68377-3186-4601-9D8F-D8701F799A65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231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6" tIns="45408" rIns="90816" bIns="454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3552825"/>
            <a:ext cx="5437187" cy="6280150"/>
          </a:xfrm>
          <a:prstGeom prst="rect">
            <a:avLst/>
          </a:prstGeom>
        </p:spPr>
        <p:txBody>
          <a:bodyPr vert="horz" lIns="90816" tIns="45408" rIns="90816" bIns="45408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715500"/>
            <a:ext cx="2946400" cy="212725"/>
          </a:xfrm>
          <a:prstGeom prst="rect">
            <a:avLst/>
          </a:prstGeom>
        </p:spPr>
        <p:txBody>
          <a:bodyPr vert="horz" wrap="square" lIns="90816" tIns="45408" rIns="90816" bIns="454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CA0BB3-50FB-4307-979B-C027839566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37980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3A11E45-0827-4BB4-9F9D-C988E53872EB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7D6DA85-D7A0-400D-94C2-BCF8ED183DD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33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466FBB4-A29F-4D9D-BD47-D669BB967255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717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56B07F8-7C8A-4BCF-A447-0BE937054498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81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5C485AF-0353-4800-AB50-C9531CB4824A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9221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E363524-3E6D-40FB-8EA4-F044C93350CC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82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76CEF06-8388-4D74-A502-1F4BAEF1B75E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1126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14EA0C-F2BD-4390-A5E1-DB4D61B9099E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1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8B6F8F3-C9A6-4E9D-A86F-1A38F8D0B3DE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13317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13EF138-BE28-42E3-9082-59422486DFB5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2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80DBCA-11E9-46C2-9B68-52B78479F197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4CD1FF-4044-40FF-9E10-DF4C64854691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92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F1718FF-54C4-4D58-BFB4-59B9FFF95750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A7D651-B66F-4790-AA0E-1F35132ECF00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77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3A11E45-0827-4BB4-9F9D-C988E53872EB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7D6DA85-D7A0-400D-94C2-BCF8ED183DD6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66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8"/>
          <p:cNvSpPr>
            <a:spLocks noChangeAspect="1" noEditPoints="1"/>
          </p:cNvSpPr>
          <p:nvPr userDrawn="1"/>
        </p:nvSpPr>
        <p:spPr bwMode="auto">
          <a:xfrm>
            <a:off x="796925" y="125413"/>
            <a:ext cx="2376488" cy="207962"/>
          </a:xfrm>
          <a:custGeom>
            <a:avLst/>
            <a:gdLst>
              <a:gd name="T0" fmla="*/ 2147483646 w 338"/>
              <a:gd name="T1" fmla="*/ 2147483646 h 30"/>
              <a:gd name="T2" fmla="*/ 2147483646 w 338"/>
              <a:gd name="T3" fmla="*/ 0 h 30"/>
              <a:gd name="T4" fmla="*/ 2147483646 w 338"/>
              <a:gd name="T5" fmla="*/ 2147483646 h 30"/>
              <a:gd name="T6" fmla="*/ 2147483646 w 338"/>
              <a:gd name="T7" fmla="*/ 2147483646 h 30"/>
              <a:gd name="T8" fmla="*/ 2147483646 w 338"/>
              <a:gd name="T9" fmla="*/ 2147483646 h 30"/>
              <a:gd name="T10" fmla="*/ 2147483646 w 338"/>
              <a:gd name="T11" fmla="*/ 2147483646 h 30"/>
              <a:gd name="T12" fmla="*/ 2147483646 w 338"/>
              <a:gd name="T13" fmla="*/ 2147483646 h 30"/>
              <a:gd name="T14" fmla="*/ 2147483646 w 338"/>
              <a:gd name="T15" fmla="*/ 2147483646 h 30"/>
              <a:gd name="T16" fmla="*/ 2147483646 w 338"/>
              <a:gd name="T17" fmla="*/ 0 h 30"/>
              <a:gd name="T18" fmla="*/ 2147483646 w 338"/>
              <a:gd name="T19" fmla="*/ 2147483646 h 30"/>
              <a:gd name="T20" fmla="*/ 2147483646 w 338"/>
              <a:gd name="T21" fmla="*/ 2147483646 h 30"/>
              <a:gd name="T22" fmla="*/ 2147483646 w 338"/>
              <a:gd name="T23" fmla="*/ 2147483646 h 30"/>
              <a:gd name="T24" fmla="*/ 2147483646 w 338"/>
              <a:gd name="T25" fmla="*/ 2147483646 h 30"/>
              <a:gd name="T26" fmla="*/ 2147483646 w 338"/>
              <a:gd name="T27" fmla="*/ 2147483646 h 30"/>
              <a:gd name="T28" fmla="*/ 2147483646 w 338"/>
              <a:gd name="T29" fmla="*/ 2147483646 h 30"/>
              <a:gd name="T30" fmla="*/ 2147483646 w 338"/>
              <a:gd name="T31" fmla="*/ 2147483646 h 30"/>
              <a:gd name="T32" fmla="*/ 2147483646 w 338"/>
              <a:gd name="T33" fmla="*/ 0 h 30"/>
              <a:gd name="T34" fmla="*/ 2147483646 w 338"/>
              <a:gd name="T35" fmla="*/ 2147483646 h 30"/>
              <a:gd name="T36" fmla="*/ 2147483646 w 338"/>
              <a:gd name="T37" fmla="*/ 2147483646 h 30"/>
              <a:gd name="T38" fmla="*/ 2147483646 w 338"/>
              <a:gd name="T39" fmla="*/ 2147483646 h 30"/>
              <a:gd name="T40" fmla="*/ 2147483646 w 338"/>
              <a:gd name="T41" fmla="*/ 2147483646 h 30"/>
              <a:gd name="T42" fmla="*/ 2147483646 w 338"/>
              <a:gd name="T43" fmla="*/ 2147483646 h 30"/>
              <a:gd name="T44" fmla="*/ 2147483646 w 338"/>
              <a:gd name="T45" fmla="*/ 2147483646 h 30"/>
              <a:gd name="T46" fmla="*/ 2147483646 w 338"/>
              <a:gd name="T47" fmla="*/ 2147483646 h 30"/>
              <a:gd name="T48" fmla="*/ 2147483646 w 338"/>
              <a:gd name="T49" fmla="*/ 2147483646 h 30"/>
              <a:gd name="T50" fmla="*/ 2147483646 w 338"/>
              <a:gd name="T51" fmla="*/ 2147483646 h 30"/>
              <a:gd name="T52" fmla="*/ 2147483646 w 338"/>
              <a:gd name="T53" fmla="*/ 2147483646 h 30"/>
              <a:gd name="T54" fmla="*/ 2147483646 w 338"/>
              <a:gd name="T55" fmla="*/ 2147483646 h 30"/>
              <a:gd name="T56" fmla="*/ 2147483646 w 338"/>
              <a:gd name="T57" fmla="*/ 2147483646 h 30"/>
              <a:gd name="T58" fmla="*/ 2147483646 w 338"/>
              <a:gd name="T59" fmla="*/ 0 h 30"/>
              <a:gd name="T60" fmla="*/ 2147483646 w 338"/>
              <a:gd name="T61" fmla="*/ 2147483646 h 30"/>
              <a:gd name="T62" fmla="*/ 2147483646 w 338"/>
              <a:gd name="T63" fmla="*/ 2147483646 h 30"/>
              <a:gd name="T64" fmla="*/ 2147483646 w 338"/>
              <a:gd name="T65" fmla="*/ 2147483646 h 30"/>
              <a:gd name="T66" fmla="*/ 2147483646 w 338"/>
              <a:gd name="T67" fmla="*/ 2147483646 h 30"/>
              <a:gd name="T68" fmla="*/ 2147483646 w 338"/>
              <a:gd name="T69" fmla="*/ 2147483646 h 30"/>
              <a:gd name="T70" fmla="*/ 2147483646 w 338"/>
              <a:gd name="T71" fmla="*/ 0 h 30"/>
              <a:gd name="T72" fmla="*/ 2147483646 w 338"/>
              <a:gd name="T73" fmla="*/ 2147483646 h 30"/>
              <a:gd name="T74" fmla="*/ 2147483646 w 338"/>
              <a:gd name="T75" fmla="*/ 2147483646 h 30"/>
              <a:gd name="T76" fmla="*/ 2147483646 w 338"/>
              <a:gd name="T77" fmla="*/ 2147483646 h 30"/>
              <a:gd name="T78" fmla="*/ 2147483646 w 338"/>
              <a:gd name="T79" fmla="*/ 2147483646 h 30"/>
              <a:gd name="T80" fmla="*/ 2147483646 w 338"/>
              <a:gd name="T81" fmla="*/ 2147483646 h 30"/>
              <a:gd name="T82" fmla="*/ 2147483646 w 338"/>
              <a:gd name="T83" fmla="*/ 2147483646 h 30"/>
              <a:gd name="T84" fmla="*/ 2147483646 w 338"/>
              <a:gd name="T85" fmla="*/ 2147483646 h 30"/>
              <a:gd name="T86" fmla="*/ 2147483646 w 338"/>
              <a:gd name="T87" fmla="*/ 2147483646 h 30"/>
              <a:gd name="T88" fmla="*/ 2147483646 w 338"/>
              <a:gd name="T89" fmla="*/ 2147483646 h 30"/>
              <a:gd name="T90" fmla="*/ 2147483646 w 338"/>
              <a:gd name="T91" fmla="*/ 2147483646 h 30"/>
              <a:gd name="T92" fmla="*/ 2147483646 w 338"/>
              <a:gd name="T93" fmla="*/ 2147483646 h 30"/>
              <a:gd name="T94" fmla="*/ 2147483646 w 338"/>
              <a:gd name="T95" fmla="*/ 2147483646 h 30"/>
              <a:gd name="T96" fmla="*/ 2147483646 w 338"/>
              <a:gd name="T97" fmla="*/ 2147483646 h 30"/>
              <a:gd name="T98" fmla="*/ 2147483646 w 338"/>
              <a:gd name="T99" fmla="*/ 2147483646 h 30"/>
              <a:gd name="T100" fmla="*/ 2147483646 w 338"/>
              <a:gd name="T101" fmla="*/ 2147483646 h 30"/>
              <a:gd name="T102" fmla="*/ 2147483646 w 338"/>
              <a:gd name="T103" fmla="*/ 2147483646 h 30"/>
              <a:gd name="T104" fmla="*/ 2147483646 w 338"/>
              <a:gd name="T105" fmla="*/ 2147483646 h 30"/>
              <a:gd name="T106" fmla="*/ 2147483646 w 338"/>
              <a:gd name="T107" fmla="*/ 2147483646 h 30"/>
              <a:gd name="T108" fmla="*/ 2147483646 w 338"/>
              <a:gd name="T109" fmla="*/ 2147483646 h 30"/>
              <a:gd name="T110" fmla="*/ 2147483646 w 338"/>
              <a:gd name="T111" fmla="*/ 2147483646 h 30"/>
              <a:gd name="T112" fmla="*/ 2147483646 w 338"/>
              <a:gd name="T113" fmla="*/ 2147483646 h 30"/>
              <a:gd name="T114" fmla="*/ 2147483646 w 338"/>
              <a:gd name="T115" fmla="*/ 2147483646 h 30"/>
              <a:gd name="T116" fmla="*/ 2147483646 w 338"/>
              <a:gd name="T117" fmla="*/ 2147483646 h 30"/>
              <a:gd name="T118" fmla="*/ 2147483646 w 338"/>
              <a:gd name="T119" fmla="*/ 2147483646 h 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38" h="30">
                <a:moveTo>
                  <a:pt x="16" y="0"/>
                </a:moveTo>
                <a:lnTo>
                  <a:pt x="20" y="0"/>
                </a:lnTo>
                <a:lnTo>
                  <a:pt x="21" y="0"/>
                </a:lnTo>
                <a:lnTo>
                  <a:pt x="21" y="2"/>
                </a:lnTo>
                <a:lnTo>
                  <a:pt x="21" y="29"/>
                </a:lnTo>
                <a:lnTo>
                  <a:pt x="21" y="30"/>
                </a:lnTo>
                <a:lnTo>
                  <a:pt x="20" y="30"/>
                </a:lnTo>
                <a:lnTo>
                  <a:pt x="16" y="30"/>
                </a:lnTo>
                <a:lnTo>
                  <a:pt x="15" y="30"/>
                </a:lnTo>
                <a:lnTo>
                  <a:pt x="15" y="29"/>
                </a:lnTo>
                <a:lnTo>
                  <a:pt x="15" y="18"/>
                </a:lnTo>
                <a:cubicBezTo>
                  <a:pt x="15" y="18"/>
                  <a:pt x="14" y="19"/>
                  <a:pt x="14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1" y="19"/>
                  <a:pt x="11" y="19"/>
                  <a:pt x="10" y="19"/>
                </a:cubicBezTo>
                <a:cubicBezTo>
                  <a:pt x="9" y="19"/>
                  <a:pt x="8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2" y="15"/>
                  <a:pt x="1" y="14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10"/>
                  <a:pt x="0" y="9"/>
                  <a:pt x="0" y="8"/>
                </a:cubicBez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8"/>
                </a:lnTo>
                <a:cubicBezTo>
                  <a:pt x="6" y="8"/>
                  <a:pt x="6" y="9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6" y="11"/>
                  <a:pt x="6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1"/>
                  <a:pt x="15" y="11"/>
                  <a:pt x="15" y="10"/>
                </a:cubicBez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  <a:moveTo>
                  <a:pt x="313" y="24"/>
                </a:moveTo>
                <a:lnTo>
                  <a:pt x="314" y="24"/>
                </a:lnTo>
                <a:cubicBezTo>
                  <a:pt x="315" y="24"/>
                  <a:pt x="315" y="24"/>
                  <a:pt x="316" y="24"/>
                </a:cubicBezTo>
                <a:cubicBezTo>
                  <a:pt x="316" y="23"/>
                  <a:pt x="317" y="23"/>
                  <a:pt x="317" y="23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7" y="23"/>
                  <a:pt x="318" y="23"/>
                  <a:pt x="318" y="23"/>
                </a:cubicBezTo>
                <a:cubicBezTo>
                  <a:pt x="318" y="22"/>
                  <a:pt x="318" y="22"/>
                  <a:pt x="318" y="21"/>
                </a:cubicBezTo>
                <a:lnTo>
                  <a:pt x="318" y="12"/>
                </a:lnTo>
                <a:cubicBezTo>
                  <a:pt x="318" y="10"/>
                  <a:pt x="318" y="9"/>
                  <a:pt x="318" y="8"/>
                </a:cubicBezTo>
                <a:cubicBezTo>
                  <a:pt x="318" y="8"/>
                  <a:pt x="319" y="8"/>
                  <a:pt x="319" y="8"/>
                </a:cubicBezTo>
                <a:cubicBezTo>
                  <a:pt x="319" y="7"/>
                  <a:pt x="319" y="6"/>
                  <a:pt x="319" y="5"/>
                </a:cubicBezTo>
                <a:cubicBezTo>
                  <a:pt x="320" y="5"/>
                  <a:pt x="320" y="4"/>
                  <a:pt x="321" y="3"/>
                </a:cubicBezTo>
                <a:cubicBezTo>
                  <a:pt x="321" y="2"/>
                  <a:pt x="322" y="2"/>
                  <a:pt x="323" y="1"/>
                </a:cubicBezTo>
                <a:cubicBezTo>
                  <a:pt x="323" y="1"/>
                  <a:pt x="323" y="1"/>
                  <a:pt x="324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5" y="0"/>
                  <a:pt x="327" y="0"/>
                  <a:pt x="328" y="0"/>
                </a:cubicBezTo>
                <a:cubicBezTo>
                  <a:pt x="329" y="0"/>
                  <a:pt x="329" y="0"/>
                  <a:pt x="330" y="0"/>
                </a:cubicBezTo>
                <a:cubicBezTo>
                  <a:pt x="331" y="0"/>
                  <a:pt x="331" y="1"/>
                  <a:pt x="332" y="1"/>
                </a:cubicBezTo>
                <a:cubicBezTo>
                  <a:pt x="333" y="1"/>
                  <a:pt x="333" y="1"/>
                  <a:pt x="334" y="2"/>
                </a:cubicBezTo>
                <a:cubicBezTo>
                  <a:pt x="334" y="2"/>
                  <a:pt x="335" y="3"/>
                  <a:pt x="335" y="3"/>
                </a:cubicBezTo>
                <a:cubicBezTo>
                  <a:pt x="335" y="4"/>
                  <a:pt x="336" y="4"/>
                  <a:pt x="336" y="5"/>
                </a:cubicBezTo>
                <a:cubicBezTo>
                  <a:pt x="337" y="5"/>
                  <a:pt x="337" y="6"/>
                  <a:pt x="337" y="7"/>
                </a:cubicBezTo>
                <a:cubicBezTo>
                  <a:pt x="337" y="8"/>
                  <a:pt x="337" y="8"/>
                  <a:pt x="338" y="9"/>
                </a:cubicBezTo>
                <a:cubicBezTo>
                  <a:pt x="338" y="10"/>
                  <a:pt x="338" y="11"/>
                  <a:pt x="338" y="12"/>
                </a:cubicBezTo>
                <a:lnTo>
                  <a:pt x="338" y="29"/>
                </a:lnTo>
                <a:lnTo>
                  <a:pt x="338" y="30"/>
                </a:lnTo>
                <a:lnTo>
                  <a:pt x="337" y="30"/>
                </a:lnTo>
                <a:lnTo>
                  <a:pt x="333" y="30"/>
                </a:lnTo>
                <a:lnTo>
                  <a:pt x="332" y="30"/>
                </a:lnTo>
                <a:lnTo>
                  <a:pt x="332" y="29"/>
                </a:lnTo>
                <a:lnTo>
                  <a:pt x="332" y="12"/>
                </a:lnTo>
                <a:cubicBezTo>
                  <a:pt x="332" y="10"/>
                  <a:pt x="332" y="8"/>
                  <a:pt x="331" y="7"/>
                </a:cubicBezTo>
                <a:cubicBezTo>
                  <a:pt x="330" y="6"/>
                  <a:pt x="329" y="6"/>
                  <a:pt x="328" y="6"/>
                </a:cubicBezTo>
                <a:cubicBezTo>
                  <a:pt x="327" y="6"/>
                  <a:pt x="327" y="6"/>
                  <a:pt x="326" y="6"/>
                </a:cubicBezTo>
                <a:cubicBezTo>
                  <a:pt x="326" y="6"/>
                  <a:pt x="326" y="6"/>
                  <a:pt x="326" y="6"/>
                </a:cubicBezTo>
                <a:cubicBezTo>
                  <a:pt x="326" y="6"/>
                  <a:pt x="325" y="7"/>
                  <a:pt x="325" y="7"/>
                </a:cubicBezTo>
                <a:cubicBezTo>
                  <a:pt x="325" y="7"/>
                  <a:pt x="325" y="7"/>
                  <a:pt x="325" y="7"/>
                </a:cubicBezTo>
                <a:cubicBezTo>
                  <a:pt x="325" y="8"/>
                  <a:pt x="325" y="8"/>
                  <a:pt x="325" y="8"/>
                </a:cubicBezTo>
                <a:cubicBezTo>
                  <a:pt x="324" y="9"/>
                  <a:pt x="324" y="10"/>
                  <a:pt x="324" y="12"/>
                </a:cubicBezTo>
                <a:lnTo>
                  <a:pt x="324" y="21"/>
                </a:lnTo>
                <a:cubicBezTo>
                  <a:pt x="324" y="22"/>
                  <a:pt x="324" y="23"/>
                  <a:pt x="324" y="24"/>
                </a:cubicBezTo>
                <a:cubicBezTo>
                  <a:pt x="324" y="24"/>
                  <a:pt x="324" y="24"/>
                  <a:pt x="323" y="24"/>
                </a:cubicBezTo>
                <a:cubicBezTo>
                  <a:pt x="323" y="25"/>
                  <a:pt x="323" y="25"/>
                  <a:pt x="323" y="26"/>
                </a:cubicBezTo>
                <a:cubicBezTo>
                  <a:pt x="322" y="27"/>
                  <a:pt x="322" y="27"/>
                  <a:pt x="321" y="28"/>
                </a:cubicBezTo>
                <a:cubicBezTo>
                  <a:pt x="320" y="28"/>
                  <a:pt x="320" y="28"/>
                  <a:pt x="319" y="29"/>
                </a:cubicBezTo>
                <a:cubicBezTo>
                  <a:pt x="318" y="29"/>
                  <a:pt x="318" y="29"/>
                  <a:pt x="317" y="29"/>
                </a:cubicBezTo>
                <a:cubicBezTo>
                  <a:pt x="316" y="30"/>
                  <a:pt x="315" y="30"/>
                  <a:pt x="314" y="30"/>
                </a:cubicBezTo>
                <a:lnTo>
                  <a:pt x="312" y="30"/>
                </a:lnTo>
                <a:lnTo>
                  <a:pt x="308" y="30"/>
                </a:lnTo>
                <a:lnTo>
                  <a:pt x="307" y="30"/>
                </a:lnTo>
                <a:lnTo>
                  <a:pt x="307" y="29"/>
                </a:lnTo>
                <a:lnTo>
                  <a:pt x="307" y="20"/>
                </a:lnTo>
                <a:lnTo>
                  <a:pt x="298" y="20"/>
                </a:lnTo>
                <a:lnTo>
                  <a:pt x="298" y="29"/>
                </a:lnTo>
                <a:lnTo>
                  <a:pt x="298" y="30"/>
                </a:lnTo>
                <a:lnTo>
                  <a:pt x="296" y="30"/>
                </a:lnTo>
                <a:lnTo>
                  <a:pt x="293" y="30"/>
                </a:lnTo>
                <a:lnTo>
                  <a:pt x="292" y="30"/>
                </a:lnTo>
                <a:lnTo>
                  <a:pt x="292" y="29"/>
                </a:lnTo>
                <a:lnTo>
                  <a:pt x="292" y="12"/>
                </a:lnTo>
                <a:cubicBezTo>
                  <a:pt x="292" y="10"/>
                  <a:pt x="292" y="8"/>
                  <a:pt x="292" y="7"/>
                </a:cubicBezTo>
                <a:cubicBezTo>
                  <a:pt x="293" y="5"/>
                  <a:pt x="294" y="4"/>
                  <a:pt x="295" y="3"/>
                </a:cubicBezTo>
                <a:cubicBezTo>
                  <a:pt x="296" y="2"/>
                  <a:pt x="297" y="1"/>
                  <a:pt x="298" y="1"/>
                </a:cubicBezTo>
                <a:cubicBezTo>
                  <a:pt x="299" y="0"/>
                  <a:pt x="301" y="0"/>
                  <a:pt x="302" y="0"/>
                </a:cubicBezTo>
                <a:cubicBezTo>
                  <a:pt x="303" y="0"/>
                  <a:pt x="304" y="0"/>
                  <a:pt x="305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6" y="1"/>
                  <a:pt x="307" y="1"/>
                  <a:pt x="308" y="1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2"/>
                  <a:pt x="309" y="2"/>
                  <a:pt x="309" y="2"/>
                </a:cubicBezTo>
                <a:cubicBezTo>
                  <a:pt x="310" y="3"/>
                  <a:pt x="311" y="4"/>
                  <a:pt x="311" y="6"/>
                </a:cubicBezTo>
                <a:cubicBezTo>
                  <a:pt x="311" y="6"/>
                  <a:pt x="311" y="6"/>
                  <a:pt x="312" y="6"/>
                </a:cubicBezTo>
                <a:cubicBezTo>
                  <a:pt x="312" y="7"/>
                  <a:pt x="312" y="7"/>
                  <a:pt x="312" y="7"/>
                </a:cubicBezTo>
                <a:cubicBezTo>
                  <a:pt x="312" y="8"/>
                  <a:pt x="312" y="10"/>
                  <a:pt x="312" y="12"/>
                </a:cubicBezTo>
                <a:lnTo>
                  <a:pt x="312" y="24"/>
                </a:lnTo>
                <a:moveTo>
                  <a:pt x="302" y="6"/>
                </a:moveTo>
                <a:cubicBezTo>
                  <a:pt x="301" y="6"/>
                  <a:pt x="301" y="6"/>
                  <a:pt x="300" y="6"/>
                </a:cubicBezTo>
                <a:cubicBezTo>
                  <a:pt x="300" y="6"/>
                  <a:pt x="299" y="7"/>
                  <a:pt x="299" y="7"/>
                </a:cubicBezTo>
                <a:cubicBezTo>
                  <a:pt x="299" y="7"/>
                  <a:pt x="299" y="7"/>
                  <a:pt x="298" y="7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9"/>
                  <a:pt x="298" y="10"/>
                  <a:pt x="298" y="12"/>
                </a:cubicBezTo>
                <a:lnTo>
                  <a:pt x="298" y="14"/>
                </a:lnTo>
                <a:lnTo>
                  <a:pt x="307" y="14"/>
                </a:lnTo>
                <a:lnTo>
                  <a:pt x="307" y="12"/>
                </a:lnTo>
                <a:cubicBezTo>
                  <a:pt x="307" y="11"/>
                  <a:pt x="307" y="10"/>
                  <a:pt x="306" y="9"/>
                </a:cubicBezTo>
                <a:cubicBezTo>
                  <a:pt x="306" y="9"/>
                  <a:pt x="306" y="9"/>
                  <a:pt x="306" y="8"/>
                </a:cubicBezTo>
                <a:cubicBezTo>
                  <a:pt x="306" y="8"/>
                  <a:pt x="306" y="7"/>
                  <a:pt x="306" y="7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6"/>
                  <a:pt x="305" y="6"/>
                  <a:pt x="305" y="6"/>
                </a:cubicBezTo>
                <a:cubicBezTo>
                  <a:pt x="304" y="6"/>
                  <a:pt x="303" y="6"/>
                  <a:pt x="302" y="6"/>
                </a:cubicBezTo>
                <a:close/>
                <a:moveTo>
                  <a:pt x="269" y="29"/>
                </a:moveTo>
                <a:lnTo>
                  <a:pt x="269" y="2"/>
                </a:lnTo>
                <a:lnTo>
                  <a:pt x="269" y="0"/>
                </a:lnTo>
                <a:lnTo>
                  <a:pt x="270" y="0"/>
                </a:lnTo>
                <a:lnTo>
                  <a:pt x="273" y="0"/>
                </a:lnTo>
                <a:lnTo>
                  <a:pt x="274" y="0"/>
                </a:lnTo>
                <a:lnTo>
                  <a:pt x="274" y="2"/>
                </a:lnTo>
                <a:lnTo>
                  <a:pt x="274" y="12"/>
                </a:lnTo>
                <a:lnTo>
                  <a:pt x="284" y="12"/>
                </a:lnTo>
                <a:lnTo>
                  <a:pt x="284" y="2"/>
                </a:lnTo>
                <a:lnTo>
                  <a:pt x="284" y="0"/>
                </a:lnTo>
                <a:lnTo>
                  <a:pt x="285" y="0"/>
                </a:lnTo>
                <a:lnTo>
                  <a:pt x="288" y="0"/>
                </a:lnTo>
                <a:lnTo>
                  <a:pt x="289" y="0"/>
                </a:lnTo>
                <a:lnTo>
                  <a:pt x="289" y="2"/>
                </a:lnTo>
                <a:lnTo>
                  <a:pt x="289" y="29"/>
                </a:lnTo>
                <a:lnTo>
                  <a:pt x="289" y="30"/>
                </a:lnTo>
                <a:lnTo>
                  <a:pt x="288" y="30"/>
                </a:lnTo>
                <a:lnTo>
                  <a:pt x="285" y="30"/>
                </a:lnTo>
                <a:lnTo>
                  <a:pt x="284" y="30"/>
                </a:lnTo>
                <a:lnTo>
                  <a:pt x="284" y="29"/>
                </a:lnTo>
                <a:lnTo>
                  <a:pt x="284" y="17"/>
                </a:lnTo>
                <a:lnTo>
                  <a:pt x="274" y="17"/>
                </a:lnTo>
                <a:lnTo>
                  <a:pt x="274" y="29"/>
                </a:lnTo>
                <a:lnTo>
                  <a:pt x="274" y="30"/>
                </a:lnTo>
                <a:lnTo>
                  <a:pt x="273" y="30"/>
                </a:lnTo>
                <a:lnTo>
                  <a:pt x="270" y="30"/>
                </a:lnTo>
                <a:lnTo>
                  <a:pt x="269" y="30"/>
                </a:lnTo>
                <a:lnTo>
                  <a:pt x="269" y="29"/>
                </a:lnTo>
                <a:close/>
                <a:moveTo>
                  <a:pt x="260" y="29"/>
                </a:moveTo>
                <a:lnTo>
                  <a:pt x="260" y="20"/>
                </a:lnTo>
                <a:lnTo>
                  <a:pt x="251" y="20"/>
                </a:lnTo>
                <a:lnTo>
                  <a:pt x="251" y="29"/>
                </a:lnTo>
                <a:lnTo>
                  <a:pt x="251" y="30"/>
                </a:lnTo>
                <a:lnTo>
                  <a:pt x="250" y="30"/>
                </a:lnTo>
                <a:lnTo>
                  <a:pt x="246" y="30"/>
                </a:lnTo>
                <a:lnTo>
                  <a:pt x="245" y="30"/>
                </a:lnTo>
                <a:lnTo>
                  <a:pt x="245" y="29"/>
                </a:lnTo>
                <a:lnTo>
                  <a:pt x="245" y="12"/>
                </a:lnTo>
                <a:cubicBezTo>
                  <a:pt x="245" y="10"/>
                  <a:pt x="246" y="8"/>
                  <a:pt x="246" y="7"/>
                </a:cubicBezTo>
                <a:cubicBezTo>
                  <a:pt x="247" y="5"/>
                  <a:pt x="247" y="4"/>
                  <a:pt x="248" y="3"/>
                </a:cubicBezTo>
                <a:cubicBezTo>
                  <a:pt x="249" y="2"/>
                  <a:pt x="250" y="1"/>
                  <a:pt x="252" y="1"/>
                </a:cubicBezTo>
                <a:cubicBezTo>
                  <a:pt x="253" y="0"/>
                  <a:pt x="254" y="0"/>
                  <a:pt x="256" y="0"/>
                </a:cubicBezTo>
                <a:cubicBezTo>
                  <a:pt x="257" y="0"/>
                  <a:pt x="258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60" y="1"/>
                  <a:pt x="260" y="1"/>
                  <a:pt x="261" y="1"/>
                </a:cubicBezTo>
                <a:cubicBezTo>
                  <a:pt x="261" y="2"/>
                  <a:pt x="262" y="2"/>
                  <a:pt x="262" y="2"/>
                </a:cubicBezTo>
                <a:cubicBezTo>
                  <a:pt x="262" y="2"/>
                  <a:pt x="262" y="2"/>
                  <a:pt x="262" y="2"/>
                </a:cubicBezTo>
                <a:cubicBezTo>
                  <a:pt x="263" y="3"/>
                  <a:pt x="264" y="4"/>
                  <a:pt x="265" y="6"/>
                </a:cubicBezTo>
                <a:cubicBezTo>
                  <a:pt x="265" y="6"/>
                  <a:pt x="265" y="6"/>
                  <a:pt x="265" y="6"/>
                </a:cubicBezTo>
                <a:cubicBezTo>
                  <a:pt x="265" y="7"/>
                  <a:pt x="265" y="7"/>
                  <a:pt x="265" y="7"/>
                </a:cubicBezTo>
                <a:cubicBezTo>
                  <a:pt x="266" y="8"/>
                  <a:pt x="266" y="10"/>
                  <a:pt x="266" y="12"/>
                </a:cubicBezTo>
                <a:lnTo>
                  <a:pt x="266" y="29"/>
                </a:lnTo>
                <a:lnTo>
                  <a:pt x="266" y="30"/>
                </a:lnTo>
                <a:lnTo>
                  <a:pt x="265" y="30"/>
                </a:lnTo>
                <a:lnTo>
                  <a:pt x="261" y="30"/>
                </a:lnTo>
                <a:lnTo>
                  <a:pt x="260" y="30"/>
                </a:lnTo>
                <a:lnTo>
                  <a:pt x="260" y="29"/>
                </a:lnTo>
                <a:close/>
                <a:moveTo>
                  <a:pt x="256" y="6"/>
                </a:moveTo>
                <a:cubicBezTo>
                  <a:pt x="255" y="6"/>
                  <a:pt x="254" y="6"/>
                  <a:pt x="254" y="6"/>
                </a:cubicBezTo>
                <a:cubicBezTo>
                  <a:pt x="253" y="6"/>
                  <a:pt x="253" y="7"/>
                  <a:pt x="252" y="7"/>
                </a:cubicBezTo>
                <a:cubicBezTo>
                  <a:pt x="252" y="7"/>
                  <a:pt x="252" y="7"/>
                  <a:pt x="252" y="7"/>
                </a:cubicBezTo>
                <a:cubicBezTo>
                  <a:pt x="252" y="8"/>
                  <a:pt x="252" y="8"/>
                  <a:pt x="252" y="8"/>
                </a:cubicBezTo>
                <a:cubicBezTo>
                  <a:pt x="251" y="9"/>
                  <a:pt x="251" y="10"/>
                  <a:pt x="251" y="12"/>
                </a:cubicBezTo>
                <a:lnTo>
                  <a:pt x="251" y="14"/>
                </a:lnTo>
                <a:lnTo>
                  <a:pt x="260" y="14"/>
                </a:lnTo>
                <a:lnTo>
                  <a:pt x="260" y="12"/>
                </a:lnTo>
                <a:cubicBezTo>
                  <a:pt x="260" y="11"/>
                  <a:pt x="260" y="10"/>
                  <a:pt x="260" y="9"/>
                </a:cubicBezTo>
                <a:cubicBezTo>
                  <a:pt x="260" y="9"/>
                  <a:pt x="260" y="9"/>
                  <a:pt x="260" y="8"/>
                </a:cubicBezTo>
                <a:cubicBezTo>
                  <a:pt x="260" y="8"/>
                  <a:pt x="259" y="7"/>
                  <a:pt x="259" y="7"/>
                </a:cubicBezTo>
                <a:cubicBezTo>
                  <a:pt x="259" y="7"/>
                  <a:pt x="259" y="7"/>
                  <a:pt x="259" y="7"/>
                </a:cubicBezTo>
                <a:cubicBezTo>
                  <a:pt x="259" y="6"/>
                  <a:pt x="259" y="6"/>
                  <a:pt x="258" y="6"/>
                </a:cubicBezTo>
                <a:cubicBezTo>
                  <a:pt x="258" y="6"/>
                  <a:pt x="257" y="6"/>
                  <a:pt x="256" y="6"/>
                </a:cubicBezTo>
                <a:close/>
                <a:moveTo>
                  <a:pt x="224" y="29"/>
                </a:moveTo>
                <a:lnTo>
                  <a:pt x="224" y="2"/>
                </a:lnTo>
                <a:lnTo>
                  <a:pt x="224" y="0"/>
                </a:lnTo>
                <a:lnTo>
                  <a:pt x="225" y="0"/>
                </a:lnTo>
                <a:lnTo>
                  <a:pt x="229" y="0"/>
                </a:lnTo>
                <a:lnTo>
                  <a:pt x="230" y="0"/>
                </a:lnTo>
                <a:lnTo>
                  <a:pt x="230" y="2"/>
                </a:lnTo>
                <a:lnTo>
                  <a:pt x="230" y="10"/>
                </a:lnTo>
                <a:lnTo>
                  <a:pt x="238" y="1"/>
                </a:lnTo>
                <a:lnTo>
                  <a:pt x="238" y="0"/>
                </a:lnTo>
                <a:lnTo>
                  <a:pt x="239" y="0"/>
                </a:lnTo>
                <a:lnTo>
                  <a:pt x="244" y="0"/>
                </a:lnTo>
                <a:lnTo>
                  <a:pt x="246" y="0"/>
                </a:lnTo>
                <a:lnTo>
                  <a:pt x="245" y="2"/>
                </a:lnTo>
                <a:lnTo>
                  <a:pt x="237" y="11"/>
                </a:lnTo>
                <a:cubicBezTo>
                  <a:pt x="237" y="11"/>
                  <a:pt x="238" y="11"/>
                  <a:pt x="238" y="11"/>
                </a:cubicBezTo>
                <a:cubicBezTo>
                  <a:pt x="239" y="11"/>
                  <a:pt x="239" y="11"/>
                  <a:pt x="240" y="12"/>
                </a:cubicBezTo>
                <a:cubicBezTo>
                  <a:pt x="240" y="12"/>
                  <a:pt x="240" y="12"/>
                  <a:pt x="241" y="13"/>
                </a:cubicBezTo>
                <a:cubicBezTo>
                  <a:pt x="241" y="13"/>
                  <a:pt x="242" y="13"/>
                  <a:pt x="242" y="14"/>
                </a:cubicBezTo>
                <a:cubicBezTo>
                  <a:pt x="242" y="14"/>
                  <a:pt x="243" y="15"/>
                  <a:pt x="243" y="15"/>
                </a:cubicBezTo>
                <a:cubicBezTo>
                  <a:pt x="243" y="15"/>
                  <a:pt x="243" y="16"/>
                  <a:pt x="243" y="16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43" y="17"/>
                  <a:pt x="244" y="18"/>
                  <a:pt x="244" y="19"/>
                </a:cubicBezTo>
                <a:lnTo>
                  <a:pt x="244" y="29"/>
                </a:lnTo>
                <a:lnTo>
                  <a:pt x="244" y="30"/>
                </a:lnTo>
                <a:lnTo>
                  <a:pt x="242" y="30"/>
                </a:lnTo>
                <a:lnTo>
                  <a:pt x="239" y="30"/>
                </a:lnTo>
                <a:lnTo>
                  <a:pt x="238" y="30"/>
                </a:lnTo>
                <a:lnTo>
                  <a:pt x="238" y="29"/>
                </a:lnTo>
                <a:lnTo>
                  <a:pt x="238" y="19"/>
                </a:lnTo>
                <a:cubicBezTo>
                  <a:pt x="238" y="19"/>
                  <a:pt x="238" y="19"/>
                  <a:pt x="238" y="18"/>
                </a:cubicBezTo>
                <a:cubicBezTo>
                  <a:pt x="238" y="18"/>
                  <a:pt x="237" y="18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6" y="17"/>
                  <a:pt x="236" y="16"/>
                  <a:pt x="236" y="16"/>
                </a:cubicBezTo>
                <a:cubicBezTo>
                  <a:pt x="236" y="16"/>
                  <a:pt x="235" y="16"/>
                  <a:pt x="235" y="16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3" y="16"/>
                  <a:pt x="232" y="16"/>
                  <a:pt x="232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1" y="16"/>
                  <a:pt x="231" y="16"/>
                  <a:pt x="231" y="17"/>
                </a:cubicBezTo>
                <a:cubicBezTo>
                  <a:pt x="231" y="17"/>
                  <a:pt x="230" y="17"/>
                  <a:pt x="230" y="18"/>
                </a:cubicBezTo>
                <a:cubicBezTo>
                  <a:pt x="230" y="18"/>
                  <a:pt x="230" y="19"/>
                  <a:pt x="230" y="19"/>
                </a:cubicBezTo>
                <a:lnTo>
                  <a:pt x="230" y="29"/>
                </a:lnTo>
                <a:lnTo>
                  <a:pt x="230" y="30"/>
                </a:lnTo>
                <a:lnTo>
                  <a:pt x="229" y="30"/>
                </a:lnTo>
                <a:lnTo>
                  <a:pt x="225" y="30"/>
                </a:lnTo>
                <a:lnTo>
                  <a:pt x="224" y="30"/>
                </a:lnTo>
                <a:lnTo>
                  <a:pt x="224" y="29"/>
                </a:lnTo>
                <a:close/>
                <a:moveTo>
                  <a:pt x="199" y="15"/>
                </a:moveTo>
                <a:lnTo>
                  <a:pt x="199" y="15"/>
                </a:lnTo>
                <a:cubicBezTo>
                  <a:pt x="199" y="16"/>
                  <a:pt x="199" y="16"/>
                  <a:pt x="199" y="17"/>
                </a:cubicBezTo>
                <a:cubicBezTo>
                  <a:pt x="199" y="17"/>
                  <a:pt x="199" y="17"/>
                  <a:pt x="200" y="17"/>
                </a:cubicBezTo>
                <a:cubicBezTo>
                  <a:pt x="200" y="18"/>
                  <a:pt x="200" y="18"/>
                  <a:pt x="200" y="19"/>
                </a:cubicBezTo>
                <a:cubicBezTo>
                  <a:pt x="200" y="19"/>
                  <a:pt x="200" y="19"/>
                  <a:pt x="200" y="19"/>
                </a:cubicBezTo>
                <a:cubicBezTo>
                  <a:pt x="200" y="19"/>
                  <a:pt x="200" y="19"/>
                  <a:pt x="200" y="20"/>
                </a:cubicBezTo>
                <a:cubicBezTo>
                  <a:pt x="201" y="20"/>
                  <a:pt x="201" y="21"/>
                  <a:pt x="202" y="22"/>
                </a:cubicBezTo>
                <a:cubicBezTo>
                  <a:pt x="202" y="22"/>
                  <a:pt x="203" y="22"/>
                  <a:pt x="203" y="23"/>
                </a:cubicBezTo>
                <a:cubicBezTo>
                  <a:pt x="204" y="23"/>
                  <a:pt x="204" y="23"/>
                  <a:pt x="205" y="24"/>
                </a:cubicBezTo>
                <a:cubicBezTo>
                  <a:pt x="206" y="24"/>
                  <a:pt x="207" y="25"/>
                  <a:pt x="208" y="25"/>
                </a:cubicBezTo>
                <a:cubicBezTo>
                  <a:pt x="209" y="25"/>
                  <a:pt x="210" y="24"/>
                  <a:pt x="212" y="24"/>
                </a:cubicBezTo>
                <a:cubicBezTo>
                  <a:pt x="212" y="24"/>
                  <a:pt x="213" y="23"/>
                  <a:pt x="213" y="23"/>
                </a:cubicBezTo>
                <a:cubicBezTo>
                  <a:pt x="214" y="22"/>
                  <a:pt x="214" y="22"/>
                  <a:pt x="214" y="22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6" y="20"/>
                  <a:pt x="216" y="19"/>
                  <a:pt x="216" y="19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7" y="18"/>
                  <a:pt x="217" y="18"/>
                  <a:pt x="217" y="18"/>
                </a:cubicBezTo>
                <a:cubicBezTo>
                  <a:pt x="217" y="17"/>
                  <a:pt x="217" y="16"/>
                  <a:pt x="217" y="15"/>
                </a:cubicBezTo>
                <a:cubicBezTo>
                  <a:pt x="217" y="14"/>
                  <a:pt x="217" y="14"/>
                  <a:pt x="217" y="13"/>
                </a:cubicBezTo>
                <a:cubicBezTo>
                  <a:pt x="217" y="12"/>
                  <a:pt x="216" y="12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5" y="10"/>
                  <a:pt x="215" y="9"/>
                  <a:pt x="214" y="8"/>
                </a:cubicBezTo>
                <a:cubicBezTo>
                  <a:pt x="214" y="8"/>
                  <a:pt x="214" y="8"/>
                  <a:pt x="213" y="7"/>
                </a:cubicBezTo>
                <a:cubicBezTo>
                  <a:pt x="213" y="7"/>
                  <a:pt x="212" y="7"/>
                  <a:pt x="212" y="6"/>
                </a:cubicBezTo>
                <a:cubicBezTo>
                  <a:pt x="211" y="6"/>
                  <a:pt x="210" y="6"/>
                  <a:pt x="210" y="6"/>
                </a:cubicBezTo>
                <a:cubicBezTo>
                  <a:pt x="209" y="6"/>
                  <a:pt x="209" y="6"/>
                  <a:pt x="208" y="6"/>
                </a:cubicBezTo>
                <a:cubicBezTo>
                  <a:pt x="207" y="6"/>
                  <a:pt x="207" y="6"/>
                  <a:pt x="206" y="6"/>
                </a:cubicBezTo>
                <a:cubicBezTo>
                  <a:pt x="205" y="6"/>
                  <a:pt x="204" y="6"/>
                  <a:pt x="204" y="7"/>
                </a:cubicBezTo>
                <a:cubicBezTo>
                  <a:pt x="204" y="7"/>
                  <a:pt x="203" y="7"/>
                  <a:pt x="203" y="7"/>
                </a:cubicBezTo>
                <a:cubicBezTo>
                  <a:pt x="203" y="7"/>
                  <a:pt x="203" y="8"/>
                  <a:pt x="203" y="8"/>
                </a:cubicBezTo>
                <a:cubicBezTo>
                  <a:pt x="202" y="8"/>
                  <a:pt x="201" y="9"/>
                  <a:pt x="200" y="10"/>
                </a:cubicBezTo>
                <a:cubicBezTo>
                  <a:pt x="200" y="11"/>
                  <a:pt x="200" y="11"/>
                  <a:pt x="200" y="11"/>
                </a:cubicBezTo>
                <a:cubicBezTo>
                  <a:pt x="200" y="11"/>
                  <a:pt x="200" y="11"/>
                  <a:pt x="200" y="12"/>
                </a:cubicBezTo>
                <a:cubicBezTo>
                  <a:pt x="199" y="13"/>
                  <a:pt x="199" y="14"/>
                  <a:pt x="199" y="15"/>
                </a:cubicBezTo>
                <a:close/>
                <a:moveTo>
                  <a:pt x="193" y="15"/>
                </a:moveTo>
                <a:lnTo>
                  <a:pt x="193" y="15"/>
                </a:lnTo>
                <a:cubicBezTo>
                  <a:pt x="193" y="14"/>
                  <a:pt x="194" y="12"/>
                  <a:pt x="194" y="11"/>
                </a:cubicBezTo>
                <a:cubicBezTo>
                  <a:pt x="194" y="11"/>
                  <a:pt x="194" y="11"/>
                  <a:pt x="194" y="11"/>
                </a:cubicBezTo>
                <a:cubicBezTo>
                  <a:pt x="194" y="10"/>
                  <a:pt x="195" y="9"/>
                  <a:pt x="195" y="8"/>
                </a:cubicBezTo>
                <a:cubicBezTo>
                  <a:pt x="196" y="6"/>
                  <a:pt x="197" y="5"/>
                  <a:pt x="198" y="5"/>
                </a:cubicBezTo>
                <a:cubicBezTo>
                  <a:pt x="199" y="4"/>
                  <a:pt x="200" y="3"/>
                  <a:pt x="201" y="2"/>
                </a:cubicBezTo>
                <a:cubicBezTo>
                  <a:pt x="202" y="1"/>
                  <a:pt x="203" y="1"/>
                  <a:pt x="204" y="1"/>
                </a:cubicBezTo>
                <a:cubicBezTo>
                  <a:pt x="206" y="0"/>
                  <a:pt x="207" y="0"/>
                  <a:pt x="208" y="0"/>
                </a:cubicBezTo>
                <a:cubicBezTo>
                  <a:pt x="209" y="0"/>
                  <a:pt x="210" y="0"/>
                  <a:pt x="211" y="0"/>
                </a:cubicBezTo>
                <a:cubicBezTo>
                  <a:pt x="211" y="0"/>
                  <a:pt x="211" y="0"/>
                  <a:pt x="212" y="0"/>
                </a:cubicBezTo>
                <a:cubicBezTo>
                  <a:pt x="212" y="1"/>
                  <a:pt x="213" y="1"/>
                  <a:pt x="214" y="1"/>
                </a:cubicBezTo>
                <a:cubicBezTo>
                  <a:pt x="215" y="2"/>
                  <a:pt x="216" y="2"/>
                  <a:pt x="216" y="3"/>
                </a:cubicBezTo>
                <a:cubicBezTo>
                  <a:pt x="217" y="3"/>
                  <a:pt x="218" y="4"/>
                  <a:pt x="218" y="4"/>
                </a:cubicBezTo>
                <a:lnTo>
                  <a:pt x="219" y="5"/>
                </a:lnTo>
                <a:cubicBezTo>
                  <a:pt x="219" y="5"/>
                  <a:pt x="219" y="5"/>
                  <a:pt x="219" y="5"/>
                </a:cubicBezTo>
                <a:cubicBezTo>
                  <a:pt x="219" y="5"/>
                  <a:pt x="219" y="6"/>
                  <a:pt x="220" y="6"/>
                </a:cubicBezTo>
                <a:cubicBezTo>
                  <a:pt x="220" y="7"/>
                  <a:pt x="221" y="8"/>
                  <a:pt x="222" y="9"/>
                </a:cubicBezTo>
                <a:cubicBezTo>
                  <a:pt x="222" y="10"/>
                  <a:pt x="222" y="11"/>
                  <a:pt x="222" y="12"/>
                </a:cubicBezTo>
                <a:cubicBezTo>
                  <a:pt x="223" y="13"/>
                  <a:pt x="223" y="14"/>
                  <a:pt x="223" y="15"/>
                </a:cubicBezTo>
                <a:cubicBezTo>
                  <a:pt x="223" y="16"/>
                  <a:pt x="223" y="17"/>
                  <a:pt x="222" y="18"/>
                </a:cubicBezTo>
                <a:cubicBezTo>
                  <a:pt x="222" y="19"/>
                  <a:pt x="222" y="20"/>
                  <a:pt x="222" y="21"/>
                </a:cubicBezTo>
                <a:cubicBezTo>
                  <a:pt x="221" y="22"/>
                  <a:pt x="221" y="23"/>
                  <a:pt x="220" y="23"/>
                </a:cubicBezTo>
                <a:cubicBezTo>
                  <a:pt x="220" y="24"/>
                  <a:pt x="219" y="25"/>
                  <a:pt x="219" y="26"/>
                </a:cubicBezTo>
                <a:lnTo>
                  <a:pt x="218" y="26"/>
                </a:lnTo>
                <a:cubicBezTo>
                  <a:pt x="218" y="26"/>
                  <a:pt x="218" y="26"/>
                  <a:pt x="218" y="26"/>
                </a:cubicBezTo>
                <a:cubicBezTo>
                  <a:pt x="218" y="26"/>
                  <a:pt x="218" y="27"/>
                  <a:pt x="217" y="27"/>
                </a:cubicBezTo>
                <a:cubicBezTo>
                  <a:pt x="216" y="28"/>
                  <a:pt x="215" y="28"/>
                  <a:pt x="214" y="29"/>
                </a:cubicBezTo>
                <a:cubicBezTo>
                  <a:pt x="213" y="29"/>
                  <a:pt x="212" y="30"/>
                  <a:pt x="211" y="30"/>
                </a:cubicBezTo>
                <a:cubicBezTo>
                  <a:pt x="210" y="30"/>
                  <a:pt x="209" y="30"/>
                  <a:pt x="208" y="30"/>
                </a:cubicBezTo>
                <a:cubicBezTo>
                  <a:pt x="207" y="30"/>
                  <a:pt x="206" y="30"/>
                  <a:pt x="205" y="30"/>
                </a:cubicBezTo>
                <a:cubicBezTo>
                  <a:pt x="205" y="30"/>
                  <a:pt x="205" y="30"/>
                  <a:pt x="204" y="30"/>
                </a:cubicBezTo>
                <a:cubicBezTo>
                  <a:pt x="204" y="29"/>
                  <a:pt x="203" y="29"/>
                  <a:pt x="203" y="29"/>
                </a:cubicBezTo>
                <a:cubicBezTo>
                  <a:pt x="202" y="29"/>
                  <a:pt x="201" y="28"/>
                  <a:pt x="200" y="28"/>
                </a:cubicBezTo>
                <a:cubicBezTo>
                  <a:pt x="199" y="27"/>
                  <a:pt x="198" y="26"/>
                  <a:pt x="198" y="26"/>
                </a:cubicBezTo>
                <a:cubicBezTo>
                  <a:pt x="198" y="25"/>
                  <a:pt x="197" y="25"/>
                  <a:pt x="197" y="25"/>
                </a:cubicBezTo>
                <a:cubicBezTo>
                  <a:pt x="197" y="25"/>
                  <a:pt x="197" y="25"/>
                  <a:pt x="197" y="24"/>
                </a:cubicBezTo>
                <a:cubicBezTo>
                  <a:pt x="196" y="23"/>
                  <a:pt x="195" y="22"/>
                  <a:pt x="195" y="21"/>
                </a:cubicBezTo>
                <a:cubicBezTo>
                  <a:pt x="194" y="20"/>
                  <a:pt x="194" y="19"/>
                  <a:pt x="194" y="18"/>
                </a:cubicBezTo>
                <a:cubicBezTo>
                  <a:pt x="194" y="17"/>
                  <a:pt x="193" y="16"/>
                  <a:pt x="193" y="15"/>
                </a:cubicBezTo>
                <a:close/>
                <a:moveTo>
                  <a:pt x="181" y="0"/>
                </a:moveTo>
                <a:lnTo>
                  <a:pt x="181" y="0"/>
                </a:lnTo>
                <a:cubicBezTo>
                  <a:pt x="182" y="0"/>
                  <a:pt x="183" y="0"/>
                  <a:pt x="183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5" y="1"/>
                  <a:pt x="185" y="1"/>
                  <a:pt x="186" y="1"/>
                </a:cubicBezTo>
                <a:cubicBezTo>
                  <a:pt x="186" y="2"/>
                  <a:pt x="186" y="2"/>
                  <a:pt x="187" y="2"/>
                </a:cubicBezTo>
                <a:cubicBezTo>
                  <a:pt x="187" y="2"/>
                  <a:pt x="187" y="2"/>
                  <a:pt x="187" y="2"/>
                </a:cubicBezTo>
                <a:cubicBezTo>
                  <a:pt x="188" y="3"/>
                  <a:pt x="189" y="4"/>
                  <a:pt x="190" y="6"/>
                </a:cubicBezTo>
                <a:cubicBezTo>
                  <a:pt x="190" y="6"/>
                  <a:pt x="190" y="7"/>
                  <a:pt x="191" y="8"/>
                </a:cubicBezTo>
                <a:cubicBezTo>
                  <a:pt x="191" y="9"/>
                  <a:pt x="191" y="10"/>
                  <a:pt x="191" y="12"/>
                </a:cubicBezTo>
                <a:lnTo>
                  <a:pt x="191" y="24"/>
                </a:lnTo>
                <a:lnTo>
                  <a:pt x="192" y="24"/>
                </a:lnTo>
                <a:lnTo>
                  <a:pt x="193" y="24"/>
                </a:lnTo>
                <a:lnTo>
                  <a:pt x="193" y="25"/>
                </a:lnTo>
                <a:lnTo>
                  <a:pt x="193" y="29"/>
                </a:lnTo>
                <a:lnTo>
                  <a:pt x="193" y="30"/>
                </a:lnTo>
                <a:lnTo>
                  <a:pt x="192" y="30"/>
                </a:lnTo>
                <a:lnTo>
                  <a:pt x="169" y="30"/>
                </a:lnTo>
                <a:lnTo>
                  <a:pt x="168" y="30"/>
                </a:lnTo>
                <a:lnTo>
                  <a:pt x="168" y="29"/>
                </a:lnTo>
                <a:lnTo>
                  <a:pt x="168" y="25"/>
                </a:lnTo>
                <a:lnTo>
                  <a:pt x="168" y="24"/>
                </a:lnTo>
                <a:lnTo>
                  <a:pt x="169" y="24"/>
                </a:lnTo>
                <a:lnTo>
                  <a:pt x="170" y="24"/>
                </a:lnTo>
                <a:lnTo>
                  <a:pt x="170" y="12"/>
                </a:lnTo>
                <a:cubicBezTo>
                  <a:pt x="170" y="10"/>
                  <a:pt x="170" y="8"/>
                  <a:pt x="171" y="7"/>
                </a:cubicBezTo>
                <a:cubicBezTo>
                  <a:pt x="171" y="7"/>
                  <a:pt x="171" y="6"/>
                  <a:pt x="171" y="6"/>
                </a:cubicBezTo>
                <a:cubicBezTo>
                  <a:pt x="172" y="5"/>
                  <a:pt x="172" y="4"/>
                  <a:pt x="173" y="3"/>
                </a:cubicBezTo>
                <a:cubicBezTo>
                  <a:pt x="174" y="2"/>
                  <a:pt x="175" y="1"/>
                  <a:pt x="176" y="1"/>
                </a:cubicBezTo>
                <a:cubicBezTo>
                  <a:pt x="178" y="0"/>
                  <a:pt x="179" y="0"/>
                  <a:pt x="181" y="0"/>
                </a:cubicBezTo>
                <a:close/>
                <a:moveTo>
                  <a:pt x="176" y="12"/>
                </a:moveTo>
                <a:lnTo>
                  <a:pt x="176" y="24"/>
                </a:lnTo>
                <a:lnTo>
                  <a:pt x="185" y="24"/>
                </a:lnTo>
                <a:lnTo>
                  <a:pt x="185" y="12"/>
                </a:lnTo>
                <a:cubicBezTo>
                  <a:pt x="185" y="11"/>
                  <a:pt x="185" y="10"/>
                  <a:pt x="185" y="9"/>
                </a:cubicBezTo>
                <a:cubicBezTo>
                  <a:pt x="185" y="9"/>
                  <a:pt x="185" y="9"/>
                  <a:pt x="185" y="9"/>
                </a:cubicBezTo>
                <a:cubicBezTo>
                  <a:pt x="185" y="8"/>
                  <a:pt x="184" y="7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3" y="7"/>
                  <a:pt x="183" y="6"/>
                  <a:pt x="183" y="6"/>
                </a:cubicBezTo>
                <a:cubicBezTo>
                  <a:pt x="183" y="6"/>
                  <a:pt x="182" y="6"/>
                  <a:pt x="181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178" y="6"/>
                  <a:pt x="178" y="7"/>
                  <a:pt x="177" y="7"/>
                </a:cubicBezTo>
                <a:cubicBezTo>
                  <a:pt x="177" y="7"/>
                  <a:pt x="177" y="7"/>
                  <a:pt x="177" y="7"/>
                </a:cubicBezTo>
                <a:cubicBezTo>
                  <a:pt x="177" y="8"/>
                  <a:pt x="177" y="8"/>
                  <a:pt x="177" y="8"/>
                </a:cubicBezTo>
                <a:cubicBezTo>
                  <a:pt x="176" y="9"/>
                  <a:pt x="176" y="10"/>
                  <a:pt x="176" y="12"/>
                </a:cubicBezTo>
                <a:close/>
                <a:moveTo>
                  <a:pt x="144" y="15"/>
                </a:moveTo>
                <a:lnTo>
                  <a:pt x="144" y="15"/>
                </a:lnTo>
                <a:cubicBezTo>
                  <a:pt x="144" y="16"/>
                  <a:pt x="144" y="16"/>
                  <a:pt x="144" y="17"/>
                </a:cubicBezTo>
                <a:cubicBezTo>
                  <a:pt x="144" y="17"/>
                  <a:pt x="145" y="17"/>
                  <a:pt x="145" y="17"/>
                </a:cubicBezTo>
                <a:cubicBezTo>
                  <a:pt x="145" y="18"/>
                  <a:pt x="145" y="18"/>
                  <a:pt x="145" y="19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5" y="19"/>
                  <a:pt x="145" y="19"/>
                  <a:pt x="145" y="20"/>
                </a:cubicBezTo>
                <a:cubicBezTo>
                  <a:pt x="146" y="20"/>
                  <a:pt x="146" y="21"/>
                  <a:pt x="147" y="22"/>
                </a:cubicBezTo>
                <a:cubicBezTo>
                  <a:pt x="147" y="22"/>
                  <a:pt x="148" y="22"/>
                  <a:pt x="148" y="23"/>
                </a:cubicBezTo>
                <a:cubicBezTo>
                  <a:pt x="149" y="23"/>
                  <a:pt x="149" y="23"/>
                  <a:pt x="150" y="24"/>
                </a:cubicBezTo>
                <a:cubicBezTo>
                  <a:pt x="151" y="24"/>
                  <a:pt x="152" y="25"/>
                  <a:pt x="153" y="25"/>
                </a:cubicBezTo>
                <a:cubicBezTo>
                  <a:pt x="154" y="25"/>
                  <a:pt x="155" y="24"/>
                  <a:pt x="157" y="24"/>
                </a:cubicBezTo>
                <a:cubicBezTo>
                  <a:pt x="157" y="24"/>
                  <a:pt x="158" y="23"/>
                  <a:pt x="158" y="23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1" y="20"/>
                  <a:pt x="161" y="19"/>
                  <a:pt x="161" y="19"/>
                </a:cubicBezTo>
                <a:cubicBezTo>
                  <a:pt x="161" y="18"/>
                  <a:pt x="161" y="18"/>
                  <a:pt x="161" y="18"/>
                </a:cubicBezTo>
                <a:cubicBezTo>
                  <a:pt x="162" y="18"/>
                  <a:pt x="162" y="18"/>
                  <a:pt x="162" y="18"/>
                </a:cubicBezTo>
                <a:cubicBezTo>
                  <a:pt x="162" y="17"/>
                  <a:pt x="162" y="16"/>
                  <a:pt x="162" y="15"/>
                </a:cubicBezTo>
                <a:cubicBezTo>
                  <a:pt x="162" y="14"/>
                  <a:pt x="162" y="14"/>
                  <a:pt x="162" y="13"/>
                </a:cubicBezTo>
                <a:cubicBezTo>
                  <a:pt x="162" y="12"/>
                  <a:pt x="161" y="12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0" y="10"/>
                  <a:pt x="160" y="9"/>
                  <a:pt x="159" y="8"/>
                </a:cubicBezTo>
                <a:cubicBezTo>
                  <a:pt x="159" y="8"/>
                  <a:pt x="159" y="8"/>
                  <a:pt x="158" y="7"/>
                </a:cubicBezTo>
                <a:cubicBezTo>
                  <a:pt x="158" y="7"/>
                  <a:pt x="157" y="7"/>
                  <a:pt x="157" y="6"/>
                </a:cubicBezTo>
                <a:cubicBezTo>
                  <a:pt x="156" y="6"/>
                  <a:pt x="155" y="6"/>
                  <a:pt x="155" y="6"/>
                </a:cubicBezTo>
                <a:cubicBezTo>
                  <a:pt x="154" y="6"/>
                  <a:pt x="154" y="6"/>
                  <a:pt x="153" y="6"/>
                </a:cubicBezTo>
                <a:cubicBezTo>
                  <a:pt x="152" y="6"/>
                  <a:pt x="152" y="6"/>
                  <a:pt x="151" y="6"/>
                </a:cubicBezTo>
                <a:cubicBezTo>
                  <a:pt x="150" y="6"/>
                  <a:pt x="149" y="6"/>
                  <a:pt x="149" y="7"/>
                </a:cubicBezTo>
                <a:cubicBezTo>
                  <a:pt x="149" y="7"/>
                  <a:pt x="148" y="7"/>
                  <a:pt x="148" y="7"/>
                </a:cubicBezTo>
                <a:cubicBezTo>
                  <a:pt x="148" y="7"/>
                  <a:pt x="148" y="8"/>
                  <a:pt x="148" y="8"/>
                </a:cubicBezTo>
                <a:cubicBezTo>
                  <a:pt x="147" y="8"/>
                  <a:pt x="146" y="9"/>
                  <a:pt x="145" y="10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2"/>
                </a:cubicBezTo>
                <a:cubicBezTo>
                  <a:pt x="144" y="13"/>
                  <a:pt x="144" y="14"/>
                  <a:pt x="144" y="15"/>
                </a:cubicBezTo>
                <a:close/>
                <a:moveTo>
                  <a:pt x="138" y="15"/>
                </a:moveTo>
                <a:lnTo>
                  <a:pt x="138" y="15"/>
                </a:lnTo>
                <a:cubicBezTo>
                  <a:pt x="138" y="14"/>
                  <a:pt x="139" y="12"/>
                  <a:pt x="13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0"/>
                  <a:pt x="140" y="9"/>
                  <a:pt x="140" y="8"/>
                </a:cubicBezTo>
                <a:cubicBezTo>
                  <a:pt x="141" y="6"/>
                  <a:pt x="142" y="5"/>
                  <a:pt x="143" y="5"/>
                </a:cubicBezTo>
                <a:cubicBezTo>
                  <a:pt x="144" y="4"/>
                  <a:pt x="145" y="3"/>
                  <a:pt x="146" y="2"/>
                </a:cubicBezTo>
                <a:cubicBezTo>
                  <a:pt x="147" y="1"/>
                  <a:pt x="148" y="1"/>
                  <a:pt x="149" y="1"/>
                </a:cubicBezTo>
                <a:cubicBezTo>
                  <a:pt x="151" y="0"/>
                  <a:pt x="152" y="0"/>
                  <a:pt x="153" y="0"/>
                </a:cubicBezTo>
                <a:cubicBezTo>
                  <a:pt x="154" y="0"/>
                  <a:pt x="155" y="0"/>
                  <a:pt x="156" y="0"/>
                </a:cubicBezTo>
                <a:cubicBezTo>
                  <a:pt x="156" y="0"/>
                  <a:pt x="156" y="0"/>
                  <a:pt x="157" y="0"/>
                </a:cubicBezTo>
                <a:cubicBezTo>
                  <a:pt x="157" y="1"/>
                  <a:pt x="158" y="1"/>
                  <a:pt x="159" y="1"/>
                </a:cubicBezTo>
                <a:cubicBezTo>
                  <a:pt x="160" y="2"/>
                  <a:pt x="161" y="2"/>
                  <a:pt x="161" y="3"/>
                </a:cubicBezTo>
                <a:cubicBezTo>
                  <a:pt x="162" y="3"/>
                  <a:pt x="163" y="4"/>
                  <a:pt x="164" y="4"/>
                </a:cubicBezTo>
                <a:lnTo>
                  <a:pt x="164" y="5"/>
                </a:lnTo>
                <a:cubicBezTo>
                  <a:pt x="164" y="5"/>
                  <a:pt x="164" y="5"/>
                  <a:pt x="164" y="5"/>
                </a:cubicBezTo>
                <a:cubicBezTo>
                  <a:pt x="164" y="5"/>
                  <a:pt x="164" y="6"/>
                  <a:pt x="165" y="6"/>
                </a:cubicBezTo>
                <a:cubicBezTo>
                  <a:pt x="165" y="7"/>
                  <a:pt x="166" y="8"/>
                  <a:pt x="167" y="9"/>
                </a:cubicBezTo>
                <a:cubicBezTo>
                  <a:pt x="167" y="10"/>
                  <a:pt x="167" y="11"/>
                  <a:pt x="168" y="12"/>
                </a:cubicBezTo>
                <a:cubicBezTo>
                  <a:pt x="168" y="13"/>
                  <a:pt x="168" y="14"/>
                  <a:pt x="168" y="15"/>
                </a:cubicBezTo>
                <a:cubicBezTo>
                  <a:pt x="168" y="16"/>
                  <a:pt x="168" y="17"/>
                  <a:pt x="168" y="18"/>
                </a:cubicBezTo>
                <a:cubicBezTo>
                  <a:pt x="167" y="19"/>
                  <a:pt x="167" y="20"/>
                  <a:pt x="167" y="21"/>
                </a:cubicBezTo>
                <a:cubicBezTo>
                  <a:pt x="166" y="22"/>
                  <a:pt x="166" y="23"/>
                  <a:pt x="165" y="23"/>
                </a:cubicBezTo>
                <a:cubicBezTo>
                  <a:pt x="165" y="24"/>
                  <a:pt x="164" y="25"/>
                  <a:pt x="164" y="26"/>
                </a:cubicBezTo>
                <a:cubicBezTo>
                  <a:pt x="163" y="26"/>
                  <a:pt x="163" y="26"/>
                  <a:pt x="163" y="26"/>
                </a:cubicBezTo>
                <a:cubicBezTo>
                  <a:pt x="163" y="26"/>
                  <a:pt x="163" y="27"/>
                  <a:pt x="162" y="27"/>
                </a:cubicBezTo>
                <a:cubicBezTo>
                  <a:pt x="161" y="28"/>
                  <a:pt x="160" y="28"/>
                  <a:pt x="159" y="29"/>
                </a:cubicBezTo>
                <a:cubicBezTo>
                  <a:pt x="158" y="29"/>
                  <a:pt x="157" y="30"/>
                  <a:pt x="156" y="30"/>
                </a:cubicBezTo>
                <a:cubicBezTo>
                  <a:pt x="155" y="30"/>
                  <a:pt x="154" y="30"/>
                  <a:pt x="153" y="30"/>
                </a:cubicBezTo>
                <a:cubicBezTo>
                  <a:pt x="152" y="30"/>
                  <a:pt x="151" y="30"/>
                  <a:pt x="150" y="30"/>
                </a:cubicBezTo>
                <a:cubicBezTo>
                  <a:pt x="150" y="30"/>
                  <a:pt x="150" y="30"/>
                  <a:pt x="149" y="30"/>
                </a:cubicBezTo>
                <a:cubicBezTo>
                  <a:pt x="149" y="29"/>
                  <a:pt x="148" y="29"/>
                  <a:pt x="148" y="29"/>
                </a:cubicBezTo>
                <a:cubicBezTo>
                  <a:pt x="147" y="29"/>
                  <a:pt x="146" y="28"/>
                  <a:pt x="145" y="28"/>
                </a:cubicBezTo>
                <a:cubicBezTo>
                  <a:pt x="144" y="27"/>
                  <a:pt x="143" y="26"/>
                  <a:pt x="143" y="26"/>
                </a:cubicBezTo>
                <a:cubicBezTo>
                  <a:pt x="143" y="25"/>
                  <a:pt x="142" y="25"/>
                  <a:pt x="142" y="25"/>
                </a:cubicBezTo>
                <a:cubicBezTo>
                  <a:pt x="142" y="25"/>
                  <a:pt x="142" y="25"/>
                  <a:pt x="142" y="24"/>
                </a:cubicBezTo>
                <a:cubicBezTo>
                  <a:pt x="141" y="23"/>
                  <a:pt x="140" y="22"/>
                  <a:pt x="140" y="21"/>
                </a:cubicBezTo>
                <a:cubicBezTo>
                  <a:pt x="139" y="20"/>
                  <a:pt x="139" y="19"/>
                  <a:pt x="139" y="18"/>
                </a:cubicBezTo>
                <a:cubicBezTo>
                  <a:pt x="139" y="17"/>
                  <a:pt x="138" y="16"/>
                  <a:pt x="138" y="15"/>
                </a:cubicBezTo>
                <a:close/>
                <a:moveTo>
                  <a:pt x="128" y="6"/>
                </a:moveTo>
                <a:lnTo>
                  <a:pt x="124" y="6"/>
                </a:lnTo>
                <a:lnTo>
                  <a:pt x="124" y="13"/>
                </a:lnTo>
                <a:lnTo>
                  <a:pt x="124" y="12"/>
                </a:lnTo>
                <a:lnTo>
                  <a:pt x="125" y="12"/>
                </a:lnTo>
                <a:cubicBezTo>
                  <a:pt x="125" y="11"/>
                  <a:pt x="125" y="11"/>
                  <a:pt x="125" y="11"/>
                </a:cubicBezTo>
                <a:cubicBezTo>
                  <a:pt x="125" y="11"/>
                  <a:pt x="126" y="11"/>
                  <a:pt x="126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1"/>
                  <a:pt x="129" y="11"/>
                  <a:pt x="130" y="11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1" y="10"/>
                  <a:pt x="131" y="10"/>
                  <a:pt x="131" y="9"/>
                </a:cubicBezTo>
                <a:cubicBezTo>
                  <a:pt x="131" y="9"/>
                  <a:pt x="131" y="9"/>
                  <a:pt x="131" y="8"/>
                </a:cubicBezTo>
                <a:cubicBezTo>
                  <a:pt x="131" y="8"/>
                  <a:pt x="131" y="7"/>
                  <a:pt x="130" y="7"/>
                </a:cubicBezTo>
                <a:cubicBezTo>
                  <a:pt x="130" y="6"/>
                  <a:pt x="129" y="6"/>
                  <a:pt x="128" y="6"/>
                </a:cubicBezTo>
                <a:close/>
                <a:moveTo>
                  <a:pt x="124" y="18"/>
                </a:moveTo>
                <a:lnTo>
                  <a:pt x="124" y="20"/>
                </a:lnTo>
                <a:cubicBezTo>
                  <a:pt x="124" y="20"/>
                  <a:pt x="124" y="21"/>
                  <a:pt x="124" y="21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7" y="24"/>
                  <a:pt x="127" y="25"/>
                  <a:pt x="128" y="25"/>
                </a:cubicBezTo>
                <a:cubicBezTo>
                  <a:pt x="128" y="25"/>
                  <a:pt x="129" y="24"/>
                  <a:pt x="129" y="24"/>
                </a:cubicBezTo>
                <a:cubicBezTo>
                  <a:pt x="129" y="24"/>
                  <a:pt x="129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1" y="24"/>
                  <a:pt x="131" y="23"/>
                  <a:pt x="131" y="23"/>
                </a:cubicBezTo>
                <a:cubicBezTo>
                  <a:pt x="131" y="23"/>
                  <a:pt x="132" y="23"/>
                  <a:pt x="132" y="22"/>
                </a:cubicBezTo>
                <a:cubicBezTo>
                  <a:pt x="132" y="22"/>
                  <a:pt x="132" y="21"/>
                  <a:pt x="132" y="20"/>
                </a:cubicBezTo>
                <a:cubicBezTo>
                  <a:pt x="132" y="20"/>
                  <a:pt x="132" y="20"/>
                  <a:pt x="132" y="19"/>
                </a:cubicBezTo>
                <a:cubicBezTo>
                  <a:pt x="132" y="19"/>
                  <a:pt x="132" y="19"/>
                  <a:pt x="132" y="18"/>
                </a:cubicBezTo>
                <a:cubicBezTo>
                  <a:pt x="132" y="18"/>
                  <a:pt x="132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7"/>
                  <a:pt x="131" y="17"/>
                  <a:pt x="130" y="17"/>
                </a:cubicBezTo>
                <a:cubicBezTo>
                  <a:pt x="130" y="17"/>
                  <a:pt x="129" y="16"/>
                  <a:pt x="129" y="16"/>
                </a:cubicBezTo>
                <a:cubicBezTo>
                  <a:pt x="129" y="16"/>
                  <a:pt x="128" y="16"/>
                  <a:pt x="128" y="16"/>
                </a:cubicBezTo>
                <a:cubicBezTo>
                  <a:pt x="126" y="16"/>
                  <a:pt x="125" y="17"/>
                  <a:pt x="125" y="17"/>
                </a:cubicBezTo>
                <a:lnTo>
                  <a:pt x="124" y="18"/>
                </a:lnTo>
                <a:close/>
                <a:moveTo>
                  <a:pt x="128" y="0"/>
                </a:moveTo>
                <a:cubicBezTo>
                  <a:pt x="129" y="0"/>
                  <a:pt x="129" y="1"/>
                  <a:pt x="130" y="1"/>
                </a:cubicBezTo>
                <a:cubicBezTo>
                  <a:pt x="131" y="1"/>
                  <a:pt x="132" y="1"/>
                  <a:pt x="132" y="1"/>
                </a:cubicBezTo>
                <a:cubicBezTo>
                  <a:pt x="133" y="2"/>
                  <a:pt x="134" y="2"/>
                  <a:pt x="134" y="2"/>
                </a:cubicBezTo>
                <a:cubicBezTo>
                  <a:pt x="135" y="3"/>
                  <a:pt x="135" y="3"/>
                  <a:pt x="135" y="4"/>
                </a:cubicBezTo>
                <a:cubicBezTo>
                  <a:pt x="136" y="5"/>
                  <a:pt x="136" y="5"/>
                  <a:pt x="136" y="6"/>
                </a:cubicBezTo>
                <a:cubicBezTo>
                  <a:pt x="136" y="6"/>
                  <a:pt x="137" y="7"/>
                  <a:pt x="137" y="8"/>
                </a:cubicBezTo>
                <a:cubicBezTo>
                  <a:pt x="137" y="8"/>
                  <a:pt x="136" y="9"/>
                  <a:pt x="136" y="10"/>
                </a:cubicBezTo>
                <a:cubicBezTo>
                  <a:pt x="136" y="11"/>
                  <a:pt x="136" y="11"/>
                  <a:pt x="136" y="12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5" y="12"/>
                  <a:pt x="135" y="12"/>
                  <a:pt x="135" y="13"/>
                </a:cubicBezTo>
                <a:cubicBezTo>
                  <a:pt x="135" y="13"/>
                  <a:pt x="135" y="13"/>
                  <a:pt x="134" y="13"/>
                </a:cubicBezTo>
                <a:lnTo>
                  <a:pt x="135" y="13"/>
                </a:lnTo>
                <a:cubicBezTo>
                  <a:pt x="135" y="14"/>
                  <a:pt x="135" y="14"/>
                  <a:pt x="136" y="14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7" y="16"/>
                  <a:pt x="137" y="16"/>
                  <a:pt x="137" y="17"/>
                </a:cubicBezTo>
                <a:cubicBezTo>
                  <a:pt x="137" y="18"/>
                  <a:pt x="138" y="18"/>
                  <a:pt x="138" y="18"/>
                </a:cubicBezTo>
                <a:cubicBezTo>
                  <a:pt x="138" y="18"/>
                  <a:pt x="138" y="19"/>
                  <a:pt x="138" y="19"/>
                </a:cubicBezTo>
                <a:cubicBezTo>
                  <a:pt x="138" y="20"/>
                  <a:pt x="138" y="20"/>
                  <a:pt x="138" y="21"/>
                </a:cubicBezTo>
                <a:cubicBezTo>
                  <a:pt x="138" y="22"/>
                  <a:pt x="138" y="22"/>
                  <a:pt x="138" y="23"/>
                </a:cubicBezTo>
                <a:cubicBezTo>
                  <a:pt x="137" y="24"/>
                  <a:pt x="137" y="25"/>
                  <a:pt x="137" y="25"/>
                </a:cubicBezTo>
                <a:cubicBezTo>
                  <a:pt x="136" y="26"/>
                  <a:pt x="136" y="27"/>
                  <a:pt x="135" y="27"/>
                </a:cubicBezTo>
                <a:cubicBezTo>
                  <a:pt x="135" y="28"/>
                  <a:pt x="134" y="28"/>
                  <a:pt x="133" y="29"/>
                </a:cubicBezTo>
                <a:cubicBezTo>
                  <a:pt x="133" y="29"/>
                  <a:pt x="132" y="30"/>
                  <a:pt x="131" y="30"/>
                </a:cubicBezTo>
                <a:cubicBezTo>
                  <a:pt x="130" y="30"/>
                  <a:pt x="129" y="30"/>
                  <a:pt x="128" y="30"/>
                </a:cubicBezTo>
                <a:cubicBezTo>
                  <a:pt x="127" y="30"/>
                  <a:pt x="126" y="30"/>
                  <a:pt x="125" y="30"/>
                </a:cubicBezTo>
                <a:cubicBezTo>
                  <a:pt x="124" y="30"/>
                  <a:pt x="124" y="29"/>
                  <a:pt x="123" y="29"/>
                </a:cubicBezTo>
                <a:cubicBezTo>
                  <a:pt x="123" y="29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27"/>
                  <a:pt x="120" y="26"/>
                  <a:pt x="119" y="25"/>
                </a:cubicBezTo>
                <a:cubicBezTo>
                  <a:pt x="119" y="25"/>
                  <a:pt x="119" y="24"/>
                  <a:pt x="119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2"/>
                  <a:pt x="118" y="21"/>
                  <a:pt x="118" y="20"/>
                </a:cubicBezTo>
                <a:lnTo>
                  <a:pt x="118" y="2"/>
                </a:lnTo>
                <a:lnTo>
                  <a:pt x="118" y="0"/>
                </a:lnTo>
                <a:lnTo>
                  <a:pt x="119" y="0"/>
                </a:lnTo>
                <a:lnTo>
                  <a:pt x="128" y="0"/>
                </a:lnTo>
                <a:close/>
                <a:moveTo>
                  <a:pt x="89" y="0"/>
                </a:moveTo>
                <a:lnTo>
                  <a:pt x="93" y="0"/>
                </a:lnTo>
                <a:lnTo>
                  <a:pt x="94" y="0"/>
                </a:lnTo>
                <a:lnTo>
                  <a:pt x="94" y="2"/>
                </a:lnTo>
                <a:lnTo>
                  <a:pt x="94" y="12"/>
                </a:lnTo>
                <a:lnTo>
                  <a:pt x="94" y="11"/>
                </a:lnTo>
                <a:cubicBezTo>
                  <a:pt x="94" y="11"/>
                  <a:pt x="94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1"/>
                  <a:pt x="96" y="10"/>
                  <a:pt x="96" y="10"/>
                </a:cubicBezTo>
                <a:lnTo>
                  <a:pt x="97" y="10"/>
                </a:ln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8" y="10"/>
                  <a:pt x="98" y="10"/>
                  <a:pt x="99" y="10"/>
                </a:cubicBezTo>
                <a:cubicBezTo>
                  <a:pt x="100" y="10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11"/>
                  <a:pt x="103" y="11"/>
                  <a:pt x="104" y="11"/>
                </a:cubicBezTo>
                <a:cubicBezTo>
                  <a:pt x="104" y="11"/>
                  <a:pt x="104" y="12"/>
                  <a:pt x="104" y="12"/>
                </a:cubicBezTo>
                <a:cubicBezTo>
                  <a:pt x="104" y="12"/>
                  <a:pt x="105" y="12"/>
                  <a:pt x="105" y="12"/>
                </a:cubicBezTo>
                <a:cubicBezTo>
                  <a:pt x="106" y="13"/>
                  <a:pt x="106" y="14"/>
                  <a:pt x="107" y="15"/>
                </a:cubicBezTo>
                <a:cubicBezTo>
                  <a:pt x="107" y="15"/>
                  <a:pt x="107" y="15"/>
                  <a:pt x="107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8"/>
                  <a:pt x="108" y="19"/>
                  <a:pt x="108" y="20"/>
                </a:cubicBezTo>
                <a:cubicBezTo>
                  <a:pt x="108" y="21"/>
                  <a:pt x="108" y="22"/>
                  <a:pt x="108" y="23"/>
                </a:cubicBezTo>
                <a:cubicBezTo>
                  <a:pt x="108" y="24"/>
                  <a:pt x="108" y="24"/>
                  <a:pt x="107" y="25"/>
                </a:cubicBezTo>
                <a:cubicBezTo>
                  <a:pt x="107" y="25"/>
                  <a:pt x="107" y="25"/>
                  <a:pt x="107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7"/>
                  <a:pt x="105" y="28"/>
                  <a:pt x="104" y="29"/>
                </a:cubicBezTo>
                <a:cubicBezTo>
                  <a:pt x="103" y="29"/>
                  <a:pt x="102" y="30"/>
                  <a:pt x="101" y="30"/>
                </a:cubicBezTo>
                <a:cubicBezTo>
                  <a:pt x="101" y="30"/>
                  <a:pt x="100" y="30"/>
                  <a:pt x="99" y="30"/>
                </a:cubicBezTo>
                <a:cubicBezTo>
                  <a:pt x="98" y="30"/>
                  <a:pt x="97" y="30"/>
                  <a:pt x="96" y="30"/>
                </a:cubicBezTo>
                <a:cubicBezTo>
                  <a:pt x="95" y="30"/>
                  <a:pt x="94" y="29"/>
                  <a:pt x="93" y="29"/>
                </a:cubicBezTo>
                <a:cubicBezTo>
                  <a:pt x="93" y="28"/>
                  <a:pt x="92" y="28"/>
                  <a:pt x="91" y="27"/>
                </a:cubicBezTo>
                <a:cubicBezTo>
                  <a:pt x="91" y="27"/>
                  <a:pt x="90" y="26"/>
                  <a:pt x="90" y="25"/>
                </a:cubicBezTo>
                <a:cubicBezTo>
                  <a:pt x="89" y="25"/>
                  <a:pt x="89" y="24"/>
                  <a:pt x="89" y="24"/>
                </a:cubicBezTo>
                <a:cubicBezTo>
                  <a:pt x="89" y="23"/>
                  <a:pt x="89" y="23"/>
                  <a:pt x="88" y="22"/>
                </a:cubicBezTo>
                <a:cubicBezTo>
                  <a:pt x="88" y="21"/>
                  <a:pt x="88" y="20"/>
                  <a:pt x="88" y="19"/>
                </a:cubicBezTo>
                <a:lnTo>
                  <a:pt x="88" y="2"/>
                </a:lnTo>
                <a:lnTo>
                  <a:pt x="88" y="0"/>
                </a:lnTo>
                <a:lnTo>
                  <a:pt x="89" y="0"/>
                </a:lnTo>
                <a:close/>
                <a:moveTo>
                  <a:pt x="94" y="18"/>
                </a:moveTo>
                <a:lnTo>
                  <a:pt x="94" y="20"/>
                </a:lnTo>
                <a:cubicBezTo>
                  <a:pt x="94" y="20"/>
                  <a:pt x="94" y="21"/>
                  <a:pt x="94" y="21"/>
                </a:cubicBezTo>
                <a:cubicBezTo>
                  <a:pt x="94" y="22"/>
                  <a:pt x="94" y="22"/>
                  <a:pt x="95" y="22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6" y="24"/>
                  <a:pt x="96" y="24"/>
                </a:cubicBezTo>
                <a:cubicBezTo>
                  <a:pt x="96" y="24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8" y="25"/>
                  <a:pt x="99" y="25"/>
                </a:cubicBezTo>
                <a:cubicBezTo>
                  <a:pt x="99" y="25"/>
                  <a:pt x="100" y="24"/>
                  <a:pt x="100" y="24"/>
                </a:cubicBezTo>
                <a:cubicBezTo>
                  <a:pt x="100" y="24"/>
                  <a:pt x="101" y="24"/>
                  <a:pt x="101" y="24"/>
                </a:cubicBezTo>
                <a:cubicBezTo>
                  <a:pt x="101" y="24"/>
                  <a:pt x="101" y="24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2"/>
                </a:cubicBezTo>
                <a:cubicBezTo>
                  <a:pt x="102" y="22"/>
                  <a:pt x="103" y="21"/>
                  <a:pt x="103" y="20"/>
                </a:cubicBezTo>
                <a:cubicBezTo>
                  <a:pt x="103" y="20"/>
                  <a:pt x="103" y="20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18"/>
                  <a:pt x="102" y="18"/>
                </a:cubicBezTo>
                <a:cubicBezTo>
                  <a:pt x="102" y="18"/>
                  <a:pt x="102" y="18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6"/>
                  <a:pt x="100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7" y="16"/>
                  <a:pt x="96" y="16"/>
                  <a:pt x="95" y="17"/>
                </a:cubicBezTo>
                <a:lnTo>
                  <a:pt x="94" y="18"/>
                </a:lnTo>
                <a:close/>
                <a:moveTo>
                  <a:pt x="110" y="29"/>
                </a:moveTo>
                <a:lnTo>
                  <a:pt x="110" y="2"/>
                </a:lnTo>
                <a:lnTo>
                  <a:pt x="110" y="0"/>
                </a:lnTo>
                <a:lnTo>
                  <a:pt x="111" y="0"/>
                </a:lnTo>
                <a:lnTo>
                  <a:pt x="115" y="0"/>
                </a:lnTo>
                <a:lnTo>
                  <a:pt x="116" y="0"/>
                </a:lnTo>
                <a:lnTo>
                  <a:pt x="116" y="2"/>
                </a:lnTo>
                <a:lnTo>
                  <a:pt x="116" y="29"/>
                </a:lnTo>
                <a:lnTo>
                  <a:pt x="116" y="30"/>
                </a:lnTo>
                <a:lnTo>
                  <a:pt x="115" y="30"/>
                </a:lnTo>
                <a:lnTo>
                  <a:pt x="111" y="30"/>
                </a:lnTo>
                <a:lnTo>
                  <a:pt x="110" y="30"/>
                </a:lnTo>
                <a:lnTo>
                  <a:pt x="110" y="29"/>
                </a:lnTo>
                <a:close/>
                <a:moveTo>
                  <a:pt x="65" y="29"/>
                </a:moveTo>
                <a:lnTo>
                  <a:pt x="65" y="2"/>
                </a:lnTo>
                <a:lnTo>
                  <a:pt x="65" y="0"/>
                </a:lnTo>
                <a:lnTo>
                  <a:pt x="66" y="0"/>
                </a:lnTo>
                <a:lnTo>
                  <a:pt x="70" y="0"/>
                </a:lnTo>
                <a:lnTo>
                  <a:pt x="71" y="0"/>
                </a:lnTo>
                <a:lnTo>
                  <a:pt x="71" y="2"/>
                </a:lnTo>
                <a:lnTo>
                  <a:pt x="71" y="12"/>
                </a:lnTo>
                <a:lnTo>
                  <a:pt x="80" y="12"/>
                </a:lnTo>
                <a:lnTo>
                  <a:pt x="80" y="2"/>
                </a:lnTo>
                <a:lnTo>
                  <a:pt x="80" y="0"/>
                </a:lnTo>
                <a:lnTo>
                  <a:pt x="81" y="0"/>
                </a:lnTo>
                <a:lnTo>
                  <a:pt x="85" y="0"/>
                </a:lnTo>
                <a:lnTo>
                  <a:pt x="86" y="0"/>
                </a:lnTo>
                <a:lnTo>
                  <a:pt x="86" y="2"/>
                </a:lnTo>
                <a:lnTo>
                  <a:pt x="86" y="29"/>
                </a:lnTo>
                <a:lnTo>
                  <a:pt x="86" y="30"/>
                </a:lnTo>
                <a:lnTo>
                  <a:pt x="85" y="30"/>
                </a:lnTo>
                <a:lnTo>
                  <a:pt x="81" y="30"/>
                </a:lnTo>
                <a:lnTo>
                  <a:pt x="80" y="30"/>
                </a:lnTo>
                <a:lnTo>
                  <a:pt x="80" y="29"/>
                </a:lnTo>
                <a:lnTo>
                  <a:pt x="80" y="17"/>
                </a:lnTo>
                <a:lnTo>
                  <a:pt x="71" y="17"/>
                </a:lnTo>
                <a:lnTo>
                  <a:pt x="71" y="29"/>
                </a:lnTo>
                <a:lnTo>
                  <a:pt x="71" y="30"/>
                </a:lnTo>
                <a:lnTo>
                  <a:pt x="70" y="30"/>
                </a:lnTo>
                <a:lnTo>
                  <a:pt x="66" y="30"/>
                </a:lnTo>
                <a:lnTo>
                  <a:pt x="65" y="30"/>
                </a:lnTo>
                <a:lnTo>
                  <a:pt x="65" y="29"/>
                </a:lnTo>
                <a:close/>
                <a:moveTo>
                  <a:pt x="39" y="24"/>
                </a:moveTo>
                <a:lnTo>
                  <a:pt x="40" y="24"/>
                </a:lnTo>
                <a:cubicBezTo>
                  <a:pt x="41" y="24"/>
                  <a:pt x="42" y="23"/>
                  <a:pt x="43" y="23"/>
                </a:cubicBezTo>
                <a:cubicBezTo>
                  <a:pt x="43" y="22"/>
                  <a:pt x="43" y="22"/>
                  <a:pt x="43" y="21"/>
                </a:cubicBezTo>
                <a:lnTo>
                  <a:pt x="43" y="12"/>
                </a:lnTo>
                <a:cubicBezTo>
                  <a:pt x="43" y="10"/>
                  <a:pt x="44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4" y="6"/>
                  <a:pt x="45" y="5"/>
                </a:cubicBezTo>
                <a:cubicBezTo>
                  <a:pt x="45" y="5"/>
                  <a:pt x="46" y="4"/>
                  <a:pt x="46" y="3"/>
                </a:cubicBezTo>
                <a:cubicBezTo>
                  <a:pt x="47" y="2"/>
                  <a:pt x="47" y="2"/>
                  <a:pt x="48" y="1"/>
                </a:cubicBezTo>
                <a:cubicBezTo>
                  <a:pt x="48" y="1"/>
                  <a:pt x="49" y="1"/>
                  <a:pt x="49" y="1"/>
                </a:cubicBezTo>
                <a:cubicBezTo>
                  <a:pt x="49" y="1"/>
                  <a:pt x="49" y="1"/>
                  <a:pt x="50" y="1"/>
                </a:cubicBezTo>
                <a:cubicBezTo>
                  <a:pt x="51" y="0"/>
                  <a:pt x="52" y="0"/>
                  <a:pt x="53" y="0"/>
                </a:cubicBezTo>
                <a:cubicBezTo>
                  <a:pt x="54" y="0"/>
                  <a:pt x="55" y="0"/>
                  <a:pt x="55" y="0"/>
                </a:cubicBezTo>
                <a:cubicBezTo>
                  <a:pt x="56" y="0"/>
                  <a:pt x="57" y="1"/>
                  <a:pt x="57" y="1"/>
                </a:cubicBezTo>
                <a:cubicBezTo>
                  <a:pt x="58" y="1"/>
                  <a:pt x="58" y="1"/>
                  <a:pt x="59" y="2"/>
                </a:cubicBezTo>
                <a:cubicBezTo>
                  <a:pt x="59" y="2"/>
                  <a:pt x="60" y="3"/>
                  <a:pt x="60" y="3"/>
                </a:cubicBezTo>
                <a:cubicBezTo>
                  <a:pt x="61" y="4"/>
                  <a:pt x="61" y="4"/>
                  <a:pt x="62" y="5"/>
                </a:cubicBezTo>
                <a:cubicBezTo>
                  <a:pt x="62" y="5"/>
                  <a:pt x="62" y="6"/>
                  <a:pt x="62" y="7"/>
                </a:cubicBezTo>
                <a:cubicBezTo>
                  <a:pt x="63" y="8"/>
                  <a:pt x="63" y="8"/>
                  <a:pt x="63" y="9"/>
                </a:cubicBezTo>
                <a:cubicBezTo>
                  <a:pt x="63" y="10"/>
                  <a:pt x="63" y="11"/>
                  <a:pt x="63" y="12"/>
                </a:cubicBezTo>
                <a:lnTo>
                  <a:pt x="63" y="29"/>
                </a:lnTo>
                <a:lnTo>
                  <a:pt x="63" y="30"/>
                </a:lnTo>
                <a:lnTo>
                  <a:pt x="62" y="30"/>
                </a:lnTo>
                <a:lnTo>
                  <a:pt x="58" y="30"/>
                </a:lnTo>
                <a:lnTo>
                  <a:pt x="57" y="30"/>
                </a:lnTo>
                <a:lnTo>
                  <a:pt x="57" y="29"/>
                </a:lnTo>
                <a:lnTo>
                  <a:pt x="57" y="12"/>
                </a:lnTo>
                <a:cubicBezTo>
                  <a:pt x="57" y="10"/>
                  <a:pt x="57" y="8"/>
                  <a:pt x="56" y="7"/>
                </a:cubicBezTo>
                <a:cubicBezTo>
                  <a:pt x="56" y="6"/>
                  <a:pt x="55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8"/>
                  <a:pt x="50" y="8"/>
                  <a:pt x="50" y="8"/>
                </a:cubicBezTo>
                <a:cubicBezTo>
                  <a:pt x="49" y="9"/>
                  <a:pt x="49" y="10"/>
                  <a:pt x="49" y="12"/>
                </a:cubicBezTo>
                <a:lnTo>
                  <a:pt x="49" y="21"/>
                </a:ln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8" y="25"/>
                  <a:pt x="48" y="26"/>
                </a:cubicBezTo>
                <a:cubicBezTo>
                  <a:pt x="47" y="27"/>
                  <a:pt x="47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2" y="29"/>
                </a:cubicBezTo>
                <a:cubicBezTo>
                  <a:pt x="41" y="30"/>
                  <a:pt x="40" y="30"/>
                  <a:pt x="40" y="30"/>
                </a:cubicBezTo>
                <a:lnTo>
                  <a:pt x="38" y="30"/>
                </a:lnTo>
                <a:lnTo>
                  <a:pt x="37" y="30"/>
                </a:lnTo>
                <a:lnTo>
                  <a:pt x="33" y="30"/>
                </a:lnTo>
                <a:cubicBezTo>
                  <a:pt x="32" y="30"/>
                  <a:pt x="30" y="29"/>
                  <a:pt x="29" y="29"/>
                </a:cubicBezTo>
                <a:cubicBezTo>
                  <a:pt x="28" y="29"/>
                  <a:pt x="26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4" y="26"/>
                  <a:pt x="24" y="25"/>
                </a:cubicBezTo>
                <a:cubicBezTo>
                  <a:pt x="23" y="24"/>
                  <a:pt x="23" y="22"/>
                  <a:pt x="23" y="19"/>
                </a:cubicBez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lnTo>
                  <a:pt x="37" y="0"/>
                </a:lnTo>
                <a:lnTo>
                  <a:pt x="38" y="0"/>
                </a:lnTo>
                <a:lnTo>
                  <a:pt x="38" y="2"/>
                </a:lnTo>
                <a:lnTo>
                  <a:pt x="38" y="5"/>
                </a:lnTo>
                <a:lnTo>
                  <a:pt x="38" y="6"/>
                </a:lnTo>
                <a:lnTo>
                  <a:pt x="37" y="6"/>
                </a:lnTo>
                <a:lnTo>
                  <a:pt x="29" y="6"/>
                </a:lnTo>
                <a:lnTo>
                  <a:pt x="29" y="12"/>
                </a:lnTo>
                <a:lnTo>
                  <a:pt x="36" y="12"/>
                </a:lnTo>
                <a:lnTo>
                  <a:pt x="38" y="12"/>
                </a:lnTo>
                <a:lnTo>
                  <a:pt x="38" y="13"/>
                </a:lnTo>
                <a:lnTo>
                  <a:pt x="38" y="16"/>
                </a:lnTo>
                <a:lnTo>
                  <a:pt x="38" y="17"/>
                </a:lnTo>
                <a:lnTo>
                  <a:pt x="36" y="17"/>
                </a:lnTo>
                <a:lnTo>
                  <a:pt x="29" y="17"/>
                </a:lnTo>
                <a:lnTo>
                  <a:pt x="29" y="20"/>
                </a:lnTo>
                <a:cubicBezTo>
                  <a:pt x="29" y="21"/>
                  <a:pt x="29" y="21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3"/>
                  <a:pt x="30" y="23"/>
                </a:cubicBezTo>
                <a:cubicBezTo>
                  <a:pt x="30" y="23"/>
                  <a:pt x="30" y="24"/>
                  <a:pt x="31" y="24"/>
                </a:cubicBezTo>
                <a:cubicBezTo>
                  <a:pt x="31" y="24"/>
                  <a:pt x="32" y="24"/>
                  <a:pt x="33" y="24"/>
                </a:cubicBezTo>
                <a:lnTo>
                  <a:pt x="37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6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 Box 42"/>
          <p:cNvSpPr txBox="1">
            <a:spLocks noChangeArrowheads="1"/>
          </p:cNvSpPr>
          <p:nvPr userDrawn="1"/>
        </p:nvSpPr>
        <p:spPr bwMode="auto">
          <a:xfrm>
            <a:off x="798513" y="6350"/>
            <a:ext cx="3683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E4E4E4"/>
                </a:solidFill>
                <a:cs typeface="+mn-cs"/>
              </a:rPr>
              <a:t>We trust in</a:t>
            </a:r>
            <a:endParaRPr lang="ru-RU" dirty="0" smtClean="0">
              <a:solidFill>
                <a:srgbClr val="E4E4E4"/>
              </a:solidFill>
              <a:cs typeface="+mn-cs"/>
            </a:endParaRPr>
          </a:p>
        </p:txBody>
      </p:sp>
      <p:sp>
        <p:nvSpPr>
          <p:cNvPr id="4" name="Freeform 38"/>
          <p:cNvSpPr>
            <a:spLocks noChangeAspect="1" noEditPoints="1"/>
          </p:cNvSpPr>
          <p:nvPr userDrawn="1"/>
        </p:nvSpPr>
        <p:spPr bwMode="auto">
          <a:xfrm>
            <a:off x="796925" y="125413"/>
            <a:ext cx="2376488" cy="207962"/>
          </a:xfrm>
          <a:custGeom>
            <a:avLst/>
            <a:gdLst>
              <a:gd name="T0" fmla="*/ 2147483646 w 338"/>
              <a:gd name="T1" fmla="*/ 2147483646 h 30"/>
              <a:gd name="T2" fmla="*/ 2147483646 w 338"/>
              <a:gd name="T3" fmla="*/ 0 h 30"/>
              <a:gd name="T4" fmla="*/ 2147483646 w 338"/>
              <a:gd name="T5" fmla="*/ 2147483646 h 30"/>
              <a:gd name="T6" fmla="*/ 2147483646 w 338"/>
              <a:gd name="T7" fmla="*/ 2147483646 h 30"/>
              <a:gd name="T8" fmla="*/ 2147483646 w 338"/>
              <a:gd name="T9" fmla="*/ 2147483646 h 30"/>
              <a:gd name="T10" fmla="*/ 2147483646 w 338"/>
              <a:gd name="T11" fmla="*/ 2147483646 h 30"/>
              <a:gd name="T12" fmla="*/ 2147483646 w 338"/>
              <a:gd name="T13" fmla="*/ 2147483646 h 30"/>
              <a:gd name="T14" fmla="*/ 2147483646 w 338"/>
              <a:gd name="T15" fmla="*/ 2147483646 h 30"/>
              <a:gd name="T16" fmla="*/ 2147483646 w 338"/>
              <a:gd name="T17" fmla="*/ 0 h 30"/>
              <a:gd name="T18" fmla="*/ 2147483646 w 338"/>
              <a:gd name="T19" fmla="*/ 2147483646 h 30"/>
              <a:gd name="T20" fmla="*/ 2147483646 w 338"/>
              <a:gd name="T21" fmla="*/ 2147483646 h 30"/>
              <a:gd name="T22" fmla="*/ 2147483646 w 338"/>
              <a:gd name="T23" fmla="*/ 2147483646 h 30"/>
              <a:gd name="T24" fmla="*/ 2147483646 w 338"/>
              <a:gd name="T25" fmla="*/ 2147483646 h 30"/>
              <a:gd name="T26" fmla="*/ 2147483646 w 338"/>
              <a:gd name="T27" fmla="*/ 2147483646 h 30"/>
              <a:gd name="T28" fmla="*/ 2147483646 w 338"/>
              <a:gd name="T29" fmla="*/ 2147483646 h 30"/>
              <a:gd name="T30" fmla="*/ 2147483646 w 338"/>
              <a:gd name="T31" fmla="*/ 2147483646 h 30"/>
              <a:gd name="T32" fmla="*/ 2147483646 w 338"/>
              <a:gd name="T33" fmla="*/ 0 h 30"/>
              <a:gd name="T34" fmla="*/ 2147483646 w 338"/>
              <a:gd name="T35" fmla="*/ 2147483646 h 30"/>
              <a:gd name="T36" fmla="*/ 2147483646 w 338"/>
              <a:gd name="T37" fmla="*/ 2147483646 h 30"/>
              <a:gd name="T38" fmla="*/ 2147483646 w 338"/>
              <a:gd name="T39" fmla="*/ 2147483646 h 30"/>
              <a:gd name="T40" fmla="*/ 2147483646 w 338"/>
              <a:gd name="T41" fmla="*/ 2147483646 h 30"/>
              <a:gd name="T42" fmla="*/ 2147483646 w 338"/>
              <a:gd name="T43" fmla="*/ 2147483646 h 30"/>
              <a:gd name="T44" fmla="*/ 2147483646 w 338"/>
              <a:gd name="T45" fmla="*/ 2147483646 h 30"/>
              <a:gd name="T46" fmla="*/ 2147483646 w 338"/>
              <a:gd name="T47" fmla="*/ 2147483646 h 30"/>
              <a:gd name="T48" fmla="*/ 2147483646 w 338"/>
              <a:gd name="T49" fmla="*/ 2147483646 h 30"/>
              <a:gd name="T50" fmla="*/ 2147483646 w 338"/>
              <a:gd name="T51" fmla="*/ 2147483646 h 30"/>
              <a:gd name="T52" fmla="*/ 2147483646 w 338"/>
              <a:gd name="T53" fmla="*/ 2147483646 h 30"/>
              <a:gd name="T54" fmla="*/ 2147483646 w 338"/>
              <a:gd name="T55" fmla="*/ 2147483646 h 30"/>
              <a:gd name="T56" fmla="*/ 2147483646 w 338"/>
              <a:gd name="T57" fmla="*/ 2147483646 h 30"/>
              <a:gd name="T58" fmla="*/ 2147483646 w 338"/>
              <a:gd name="T59" fmla="*/ 0 h 30"/>
              <a:gd name="T60" fmla="*/ 2147483646 w 338"/>
              <a:gd name="T61" fmla="*/ 2147483646 h 30"/>
              <a:gd name="T62" fmla="*/ 2147483646 w 338"/>
              <a:gd name="T63" fmla="*/ 2147483646 h 30"/>
              <a:gd name="T64" fmla="*/ 2147483646 w 338"/>
              <a:gd name="T65" fmla="*/ 2147483646 h 30"/>
              <a:gd name="T66" fmla="*/ 2147483646 w 338"/>
              <a:gd name="T67" fmla="*/ 2147483646 h 30"/>
              <a:gd name="T68" fmla="*/ 2147483646 w 338"/>
              <a:gd name="T69" fmla="*/ 2147483646 h 30"/>
              <a:gd name="T70" fmla="*/ 2147483646 w 338"/>
              <a:gd name="T71" fmla="*/ 0 h 30"/>
              <a:gd name="T72" fmla="*/ 2147483646 w 338"/>
              <a:gd name="T73" fmla="*/ 2147483646 h 30"/>
              <a:gd name="T74" fmla="*/ 2147483646 w 338"/>
              <a:gd name="T75" fmla="*/ 2147483646 h 30"/>
              <a:gd name="T76" fmla="*/ 2147483646 w 338"/>
              <a:gd name="T77" fmla="*/ 2147483646 h 30"/>
              <a:gd name="T78" fmla="*/ 2147483646 w 338"/>
              <a:gd name="T79" fmla="*/ 2147483646 h 30"/>
              <a:gd name="T80" fmla="*/ 2147483646 w 338"/>
              <a:gd name="T81" fmla="*/ 2147483646 h 30"/>
              <a:gd name="T82" fmla="*/ 2147483646 w 338"/>
              <a:gd name="T83" fmla="*/ 2147483646 h 30"/>
              <a:gd name="T84" fmla="*/ 2147483646 w 338"/>
              <a:gd name="T85" fmla="*/ 2147483646 h 30"/>
              <a:gd name="T86" fmla="*/ 2147483646 w 338"/>
              <a:gd name="T87" fmla="*/ 2147483646 h 30"/>
              <a:gd name="T88" fmla="*/ 2147483646 w 338"/>
              <a:gd name="T89" fmla="*/ 2147483646 h 30"/>
              <a:gd name="T90" fmla="*/ 2147483646 w 338"/>
              <a:gd name="T91" fmla="*/ 2147483646 h 30"/>
              <a:gd name="T92" fmla="*/ 2147483646 w 338"/>
              <a:gd name="T93" fmla="*/ 2147483646 h 30"/>
              <a:gd name="T94" fmla="*/ 2147483646 w 338"/>
              <a:gd name="T95" fmla="*/ 2147483646 h 30"/>
              <a:gd name="T96" fmla="*/ 2147483646 w 338"/>
              <a:gd name="T97" fmla="*/ 2147483646 h 30"/>
              <a:gd name="T98" fmla="*/ 2147483646 w 338"/>
              <a:gd name="T99" fmla="*/ 2147483646 h 30"/>
              <a:gd name="T100" fmla="*/ 2147483646 w 338"/>
              <a:gd name="T101" fmla="*/ 2147483646 h 30"/>
              <a:gd name="T102" fmla="*/ 2147483646 w 338"/>
              <a:gd name="T103" fmla="*/ 2147483646 h 30"/>
              <a:gd name="T104" fmla="*/ 2147483646 w 338"/>
              <a:gd name="T105" fmla="*/ 2147483646 h 30"/>
              <a:gd name="T106" fmla="*/ 2147483646 w 338"/>
              <a:gd name="T107" fmla="*/ 2147483646 h 30"/>
              <a:gd name="T108" fmla="*/ 2147483646 w 338"/>
              <a:gd name="T109" fmla="*/ 2147483646 h 30"/>
              <a:gd name="T110" fmla="*/ 2147483646 w 338"/>
              <a:gd name="T111" fmla="*/ 2147483646 h 30"/>
              <a:gd name="T112" fmla="*/ 2147483646 w 338"/>
              <a:gd name="T113" fmla="*/ 2147483646 h 30"/>
              <a:gd name="T114" fmla="*/ 2147483646 w 338"/>
              <a:gd name="T115" fmla="*/ 2147483646 h 30"/>
              <a:gd name="T116" fmla="*/ 2147483646 w 338"/>
              <a:gd name="T117" fmla="*/ 2147483646 h 30"/>
              <a:gd name="T118" fmla="*/ 2147483646 w 338"/>
              <a:gd name="T119" fmla="*/ 2147483646 h 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38" h="30">
                <a:moveTo>
                  <a:pt x="16" y="0"/>
                </a:moveTo>
                <a:lnTo>
                  <a:pt x="20" y="0"/>
                </a:lnTo>
                <a:lnTo>
                  <a:pt x="21" y="0"/>
                </a:lnTo>
                <a:lnTo>
                  <a:pt x="21" y="2"/>
                </a:lnTo>
                <a:lnTo>
                  <a:pt x="21" y="29"/>
                </a:lnTo>
                <a:lnTo>
                  <a:pt x="21" y="30"/>
                </a:lnTo>
                <a:lnTo>
                  <a:pt x="20" y="30"/>
                </a:lnTo>
                <a:lnTo>
                  <a:pt x="16" y="30"/>
                </a:lnTo>
                <a:lnTo>
                  <a:pt x="15" y="30"/>
                </a:lnTo>
                <a:lnTo>
                  <a:pt x="15" y="29"/>
                </a:lnTo>
                <a:lnTo>
                  <a:pt x="15" y="18"/>
                </a:lnTo>
                <a:cubicBezTo>
                  <a:pt x="15" y="18"/>
                  <a:pt x="14" y="19"/>
                  <a:pt x="14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1" y="19"/>
                  <a:pt x="11" y="19"/>
                  <a:pt x="10" y="19"/>
                </a:cubicBezTo>
                <a:cubicBezTo>
                  <a:pt x="9" y="19"/>
                  <a:pt x="8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2" y="15"/>
                  <a:pt x="1" y="14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10"/>
                  <a:pt x="0" y="9"/>
                  <a:pt x="0" y="8"/>
                </a:cubicBez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8"/>
                </a:lnTo>
                <a:cubicBezTo>
                  <a:pt x="6" y="8"/>
                  <a:pt x="6" y="9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6" y="11"/>
                  <a:pt x="6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1"/>
                  <a:pt x="15" y="11"/>
                  <a:pt x="15" y="10"/>
                </a:cubicBez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  <a:moveTo>
                  <a:pt x="313" y="24"/>
                </a:moveTo>
                <a:lnTo>
                  <a:pt x="314" y="24"/>
                </a:lnTo>
                <a:cubicBezTo>
                  <a:pt x="315" y="24"/>
                  <a:pt x="315" y="24"/>
                  <a:pt x="316" y="24"/>
                </a:cubicBezTo>
                <a:cubicBezTo>
                  <a:pt x="316" y="23"/>
                  <a:pt x="317" y="23"/>
                  <a:pt x="317" y="23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7" y="23"/>
                  <a:pt x="318" y="23"/>
                  <a:pt x="318" y="23"/>
                </a:cubicBezTo>
                <a:cubicBezTo>
                  <a:pt x="318" y="22"/>
                  <a:pt x="318" y="22"/>
                  <a:pt x="318" y="21"/>
                </a:cubicBezTo>
                <a:lnTo>
                  <a:pt x="318" y="12"/>
                </a:lnTo>
                <a:cubicBezTo>
                  <a:pt x="318" y="10"/>
                  <a:pt x="318" y="9"/>
                  <a:pt x="318" y="8"/>
                </a:cubicBezTo>
                <a:cubicBezTo>
                  <a:pt x="318" y="8"/>
                  <a:pt x="319" y="8"/>
                  <a:pt x="319" y="8"/>
                </a:cubicBezTo>
                <a:cubicBezTo>
                  <a:pt x="319" y="7"/>
                  <a:pt x="319" y="6"/>
                  <a:pt x="319" y="5"/>
                </a:cubicBezTo>
                <a:cubicBezTo>
                  <a:pt x="320" y="5"/>
                  <a:pt x="320" y="4"/>
                  <a:pt x="321" y="3"/>
                </a:cubicBezTo>
                <a:cubicBezTo>
                  <a:pt x="321" y="2"/>
                  <a:pt x="322" y="2"/>
                  <a:pt x="323" y="1"/>
                </a:cubicBezTo>
                <a:cubicBezTo>
                  <a:pt x="323" y="1"/>
                  <a:pt x="323" y="1"/>
                  <a:pt x="324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5" y="0"/>
                  <a:pt x="327" y="0"/>
                  <a:pt x="328" y="0"/>
                </a:cubicBezTo>
                <a:cubicBezTo>
                  <a:pt x="329" y="0"/>
                  <a:pt x="329" y="0"/>
                  <a:pt x="330" y="0"/>
                </a:cubicBezTo>
                <a:cubicBezTo>
                  <a:pt x="331" y="0"/>
                  <a:pt x="331" y="1"/>
                  <a:pt x="332" y="1"/>
                </a:cubicBezTo>
                <a:cubicBezTo>
                  <a:pt x="333" y="1"/>
                  <a:pt x="333" y="1"/>
                  <a:pt x="334" y="2"/>
                </a:cubicBezTo>
                <a:cubicBezTo>
                  <a:pt x="334" y="2"/>
                  <a:pt x="335" y="3"/>
                  <a:pt x="335" y="3"/>
                </a:cubicBezTo>
                <a:cubicBezTo>
                  <a:pt x="335" y="4"/>
                  <a:pt x="336" y="4"/>
                  <a:pt x="336" y="5"/>
                </a:cubicBezTo>
                <a:cubicBezTo>
                  <a:pt x="337" y="5"/>
                  <a:pt x="337" y="6"/>
                  <a:pt x="337" y="7"/>
                </a:cubicBezTo>
                <a:cubicBezTo>
                  <a:pt x="337" y="8"/>
                  <a:pt x="337" y="8"/>
                  <a:pt x="338" y="9"/>
                </a:cubicBezTo>
                <a:cubicBezTo>
                  <a:pt x="338" y="10"/>
                  <a:pt x="338" y="11"/>
                  <a:pt x="338" y="12"/>
                </a:cubicBezTo>
                <a:lnTo>
                  <a:pt x="338" y="29"/>
                </a:lnTo>
                <a:lnTo>
                  <a:pt x="338" y="30"/>
                </a:lnTo>
                <a:lnTo>
                  <a:pt x="337" y="30"/>
                </a:lnTo>
                <a:lnTo>
                  <a:pt x="333" y="30"/>
                </a:lnTo>
                <a:lnTo>
                  <a:pt x="332" y="30"/>
                </a:lnTo>
                <a:lnTo>
                  <a:pt x="332" y="29"/>
                </a:lnTo>
                <a:lnTo>
                  <a:pt x="332" y="12"/>
                </a:lnTo>
                <a:cubicBezTo>
                  <a:pt x="332" y="10"/>
                  <a:pt x="332" y="8"/>
                  <a:pt x="331" y="7"/>
                </a:cubicBezTo>
                <a:cubicBezTo>
                  <a:pt x="330" y="6"/>
                  <a:pt x="329" y="6"/>
                  <a:pt x="328" y="6"/>
                </a:cubicBezTo>
                <a:cubicBezTo>
                  <a:pt x="327" y="6"/>
                  <a:pt x="327" y="6"/>
                  <a:pt x="326" y="6"/>
                </a:cubicBezTo>
                <a:cubicBezTo>
                  <a:pt x="326" y="6"/>
                  <a:pt x="326" y="6"/>
                  <a:pt x="326" y="6"/>
                </a:cubicBezTo>
                <a:cubicBezTo>
                  <a:pt x="326" y="6"/>
                  <a:pt x="325" y="7"/>
                  <a:pt x="325" y="7"/>
                </a:cubicBezTo>
                <a:cubicBezTo>
                  <a:pt x="325" y="7"/>
                  <a:pt x="325" y="7"/>
                  <a:pt x="325" y="7"/>
                </a:cubicBezTo>
                <a:cubicBezTo>
                  <a:pt x="325" y="8"/>
                  <a:pt x="325" y="8"/>
                  <a:pt x="325" y="8"/>
                </a:cubicBezTo>
                <a:cubicBezTo>
                  <a:pt x="324" y="9"/>
                  <a:pt x="324" y="10"/>
                  <a:pt x="324" y="12"/>
                </a:cubicBezTo>
                <a:lnTo>
                  <a:pt x="324" y="21"/>
                </a:lnTo>
                <a:cubicBezTo>
                  <a:pt x="324" y="22"/>
                  <a:pt x="324" y="23"/>
                  <a:pt x="324" y="24"/>
                </a:cubicBezTo>
                <a:cubicBezTo>
                  <a:pt x="324" y="24"/>
                  <a:pt x="324" y="24"/>
                  <a:pt x="323" y="24"/>
                </a:cubicBezTo>
                <a:cubicBezTo>
                  <a:pt x="323" y="25"/>
                  <a:pt x="323" y="25"/>
                  <a:pt x="323" y="26"/>
                </a:cubicBezTo>
                <a:cubicBezTo>
                  <a:pt x="322" y="27"/>
                  <a:pt x="322" y="27"/>
                  <a:pt x="321" y="28"/>
                </a:cubicBezTo>
                <a:cubicBezTo>
                  <a:pt x="320" y="28"/>
                  <a:pt x="320" y="28"/>
                  <a:pt x="319" y="29"/>
                </a:cubicBezTo>
                <a:cubicBezTo>
                  <a:pt x="318" y="29"/>
                  <a:pt x="318" y="29"/>
                  <a:pt x="317" y="29"/>
                </a:cubicBezTo>
                <a:cubicBezTo>
                  <a:pt x="316" y="30"/>
                  <a:pt x="315" y="30"/>
                  <a:pt x="314" y="30"/>
                </a:cubicBezTo>
                <a:lnTo>
                  <a:pt x="312" y="30"/>
                </a:lnTo>
                <a:lnTo>
                  <a:pt x="308" y="30"/>
                </a:lnTo>
                <a:lnTo>
                  <a:pt x="307" y="30"/>
                </a:lnTo>
                <a:lnTo>
                  <a:pt x="307" y="29"/>
                </a:lnTo>
                <a:lnTo>
                  <a:pt x="307" y="20"/>
                </a:lnTo>
                <a:lnTo>
                  <a:pt x="298" y="20"/>
                </a:lnTo>
                <a:lnTo>
                  <a:pt x="298" y="29"/>
                </a:lnTo>
                <a:lnTo>
                  <a:pt x="298" y="30"/>
                </a:lnTo>
                <a:lnTo>
                  <a:pt x="296" y="30"/>
                </a:lnTo>
                <a:lnTo>
                  <a:pt x="293" y="30"/>
                </a:lnTo>
                <a:lnTo>
                  <a:pt x="292" y="30"/>
                </a:lnTo>
                <a:lnTo>
                  <a:pt x="292" y="29"/>
                </a:lnTo>
                <a:lnTo>
                  <a:pt x="292" y="12"/>
                </a:lnTo>
                <a:cubicBezTo>
                  <a:pt x="292" y="10"/>
                  <a:pt x="292" y="8"/>
                  <a:pt x="292" y="7"/>
                </a:cubicBezTo>
                <a:cubicBezTo>
                  <a:pt x="293" y="5"/>
                  <a:pt x="294" y="4"/>
                  <a:pt x="295" y="3"/>
                </a:cubicBezTo>
                <a:cubicBezTo>
                  <a:pt x="296" y="2"/>
                  <a:pt x="297" y="1"/>
                  <a:pt x="298" y="1"/>
                </a:cubicBezTo>
                <a:cubicBezTo>
                  <a:pt x="299" y="0"/>
                  <a:pt x="301" y="0"/>
                  <a:pt x="302" y="0"/>
                </a:cubicBezTo>
                <a:cubicBezTo>
                  <a:pt x="303" y="0"/>
                  <a:pt x="304" y="0"/>
                  <a:pt x="305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6" y="1"/>
                  <a:pt x="307" y="1"/>
                  <a:pt x="308" y="1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2"/>
                  <a:pt x="309" y="2"/>
                  <a:pt x="309" y="2"/>
                </a:cubicBezTo>
                <a:cubicBezTo>
                  <a:pt x="310" y="3"/>
                  <a:pt x="311" y="4"/>
                  <a:pt x="311" y="6"/>
                </a:cubicBezTo>
                <a:cubicBezTo>
                  <a:pt x="311" y="6"/>
                  <a:pt x="311" y="6"/>
                  <a:pt x="312" y="6"/>
                </a:cubicBezTo>
                <a:cubicBezTo>
                  <a:pt x="312" y="7"/>
                  <a:pt x="312" y="7"/>
                  <a:pt x="312" y="7"/>
                </a:cubicBezTo>
                <a:cubicBezTo>
                  <a:pt x="312" y="8"/>
                  <a:pt x="312" y="10"/>
                  <a:pt x="312" y="12"/>
                </a:cubicBezTo>
                <a:lnTo>
                  <a:pt x="312" y="24"/>
                </a:lnTo>
                <a:moveTo>
                  <a:pt x="302" y="6"/>
                </a:moveTo>
                <a:cubicBezTo>
                  <a:pt x="301" y="6"/>
                  <a:pt x="301" y="6"/>
                  <a:pt x="300" y="6"/>
                </a:cubicBezTo>
                <a:cubicBezTo>
                  <a:pt x="300" y="6"/>
                  <a:pt x="299" y="7"/>
                  <a:pt x="299" y="7"/>
                </a:cubicBezTo>
                <a:cubicBezTo>
                  <a:pt x="299" y="7"/>
                  <a:pt x="299" y="7"/>
                  <a:pt x="298" y="7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9"/>
                  <a:pt x="298" y="10"/>
                  <a:pt x="298" y="12"/>
                </a:cubicBezTo>
                <a:lnTo>
                  <a:pt x="298" y="14"/>
                </a:lnTo>
                <a:lnTo>
                  <a:pt x="307" y="14"/>
                </a:lnTo>
                <a:lnTo>
                  <a:pt x="307" y="12"/>
                </a:lnTo>
                <a:cubicBezTo>
                  <a:pt x="307" y="11"/>
                  <a:pt x="307" y="10"/>
                  <a:pt x="306" y="9"/>
                </a:cubicBezTo>
                <a:cubicBezTo>
                  <a:pt x="306" y="9"/>
                  <a:pt x="306" y="9"/>
                  <a:pt x="306" y="8"/>
                </a:cubicBezTo>
                <a:cubicBezTo>
                  <a:pt x="306" y="8"/>
                  <a:pt x="306" y="7"/>
                  <a:pt x="306" y="7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6"/>
                  <a:pt x="305" y="6"/>
                  <a:pt x="305" y="6"/>
                </a:cubicBezTo>
                <a:cubicBezTo>
                  <a:pt x="304" y="6"/>
                  <a:pt x="303" y="6"/>
                  <a:pt x="302" y="6"/>
                </a:cubicBezTo>
                <a:close/>
                <a:moveTo>
                  <a:pt x="269" y="29"/>
                </a:moveTo>
                <a:lnTo>
                  <a:pt x="269" y="2"/>
                </a:lnTo>
                <a:lnTo>
                  <a:pt x="269" y="0"/>
                </a:lnTo>
                <a:lnTo>
                  <a:pt x="270" y="0"/>
                </a:lnTo>
                <a:lnTo>
                  <a:pt x="273" y="0"/>
                </a:lnTo>
                <a:lnTo>
                  <a:pt x="274" y="0"/>
                </a:lnTo>
                <a:lnTo>
                  <a:pt x="274" y="2"/>
                </a:lnTo>
                <a:lnTo>
                  <a:pt x="274" y="12"/>
                </a:lnTo>
                <a:lnTo>
                  <a:pt x="284" y="12"/>
                </a:lnTo>
                <a:lnTo>
                  <a:pt x="284" y="2"/>
                </a:lnTo>
                <a:lnTo>
                  <a:pt x="284" y="0"/>
                </a:lnTo>
                <a:lnTo>
                  <a:pt x="285" y="0"/>
                </a:lnTo>
                <a:lnTo>
                  <a:pt x="288" y="0"/>
                </a:lnTo>
                <a:lnTo>
                  <a:pt x="289" y="0"/>
                </a:lnTo>
                <a:lnTo>
                  <a:pt x="289" y="2"/>
                </a:lnTo>
                <a:lnTo>
                  <a:pt x="289" y="29"/>
                </a:lnTo>
                <a:lnTo>
                  <a:pt x="289" y="30"/>
                </a:lnTo>
                <a:lnTo>
                  <a:pt x="288" y="30"/>
                </a:lnTo>
                <a:lnTo>
                  <a:pt x="285" y="30"/>
                </a:lnTo>
                <a:lnTo>
                  <a:pt x="284" y="30"/>
                </a:lnTo>
                <a:lnTo>
                  <a:pt x="284" y="29"/>
                </a:lnTo>
                <a:lnTo>
                  <a:pt x="284" y="17"/>
                </a:lnTo>
                <a:lnTo>
                  <a:pt x="274" y="17"/>
                </a:lnTo>
                <a:lnTo>
                  <a:pt x="274" y="29"/>
                </a:lnTo>
                <a:lnTo>
                  <a:pt x="274" y="30"/>
                </a:lnTo>
                <a:lnTo>
                  <a:pt x="273" y="30"/>
                </a:lnTo>
                <a:lnTo>
                  <a:pt x="270" y="30"/>
                </a:lnTo>
                <a:lnTo>
                  <a:pt x="269" y="30"/>
                </a:lnTo>
                <a:lnTo>
                  <a:pt x="269" y="29"/>
                </a:lnTo>
                <a:close/>
                <a:moveTo>
                  <a:pt x="260" y="29"/>
                </a:moveTo>
                <a:lnTo>
                  <a:pt x="260" y="20"/>
                </a:lnTo>
                <a:lnTo>
                  <a:pt x="251" y="20"/>
                </a:lnTo>
                <a:lnTo>
                  <a:pt x="251" y="29"/>
                </a:lnTo>
                <a:lnTo>
                  <a:pt x="251" y="30"/>
                </a:lnTo>
                <a:lnTo>
                  <a:pt x="250" y="30"/>
                </a:lnTo>
                <a:lnTo>
                  <a:pt x="246" y="30"/>
                </a:lnTo>
                <a:lnTo>
                  <a:pt x="245" y="30"/>
                </a:lnTo>
                <a:lnTo>
                  <a:pt x="245" y="29"/>
                </a:lnTo>
                <a:lnTo>
                  <a:pt x="245" y="12"/>
                </a:lnTo>
                <a:cubicBezTo>
                  <a:pt x="245" y="10"/>
                  <a:pt x="246" y="8"/>
                  <a:pt x="246" y="7"/>
                </a:cubicBezTo>
                <a:cubicBezTo>
                  <a:pt x="247" y="5"/>
                  <a:pt x="247" y="4"/>
                  <a:pt x="248" y="3"/>
                </a:cubicBezTo>
                <a:cubicBezTo>
                  <a:pt x="249" y="2"/>
                  <a:pt x="250" y="1"/>
                  <a:pt x="252" y="1"/>
                </a:cubicBezTo>
                <a:cubicBezTo>
                  <a:pt x="253" y="0"/>
                  <a:pt x="254" y="0"/>
                  <a:pt x="256" y="0"/>
                </a:cubicBezTo>
                <a:cubicBezTo>
                  <a:pt x="257" y="0"/>
                  <a:pt x="258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60" y="1"/>
                  <a:pt x="260" y="1"/>
                  <a:pt x="261" y="1"/>
                </a:cubicBezTo>
                <a:cubicBezTo>
                  <a:pt x="261" y="2"/>
                  <a:pt x="262" y="2"/>
                  <a:pt x="262" y="2"/>
                </a:cubicBezTo>
                <a:cubicBezTo>
                  <a:pt x="262" y="2"/>
                  <a:pt x="262" y="2"/>
                  <a:pt x="262" y="2"/>
                </a:cubicBezTo>
                <a:cubicBezTo>
                  <a:pt x="263" y="3"/>
                  <a:pt x="264" y="4"/>
                  <a:pt x="265" y="6"/>
                </a:cubicBezTo>
                <a:cubicBezTo>
                  <a:pt x="265" y="6"/>
                  <a:pt x="265" y="6"/>
                  <a:pt x="265" y="6"/>
                </a:cubicBezTo>
                <a:cubicBezTo>
                  <a:pt x="265" y="7"/>
                  <a:pt x="265" y="7"/>
                  <a:pt x="265" y="7"/>
                </a:cubicBezTo>
                <a:cubicBezTo>
                  <a:pt x="266" y="8"/>
                  <a:pt x="266" y="10"/>
                  <a:pt x="266" y="12"/>
                </a:cubicBezTo>
                <a:lnTo>
                  <a:pt x="266" y="29"/>
                </a:lnTo>
                <a:lnTo>
                  <a:pt x="266" y="30"/>
                </a:lnTo>
                <a:lnTo>
                  <a:pt x="265" y="30"/>
                </a:lnTo>
                <a:lnTo>
                  <a:pt x="261" y="30"/>
                </a:lnTo>
                <a:lnTo>
                  <a:pt x="260" y="30"/>
                </a:lnTo>
                <a:lnTo>
                  <a:pt x="260" y="29"/>
                </a:lnTo>
                <a:close/>
                <a:moveTo>
                  <a:pt x="256" y="6"/>
                </a:moveTo>
                <a:cubicBezTo>
                  <a:pt x="255" y="6"/>
                  <a:pt x="254" y="6"/>
                  <a:pt x="254" y="6"/>
                </a:cubicBezTo>
                <a:cubicBezTo>
                  <a:pt x="253" y="6"/>
                  <a:pt x="253" y="7"/>
                  <a:pt x="252" y="7"/>
                </a:cubicBezTo>
                <a:cubicBezTo>
                  <a:pt x="252" y="7"/>
                  <a:pt x="252" y="7"/>
                  <a:pt x="252" y="7"/>
                </a:cubicBezTo>
                <a:cubicBezTo>
                  <a:pt x="252" y="8"/>
                  <a:pt x="252" y="8"/>
                  <a:pt x="252" y="8"/>
                </a:cubicBezTo>
                <a:cubicBezTo>
                  <a:pt x="251" y="9"/>
                  <a:pt x="251" y="10"/>
                  <a:pt x="251" y="12"/>
                </a:cubicBezTo>
                <a:lnTo>
                  <a:pt x="251" y="14"/>
                </a:lnTo>
                <a:lnTo>
                  <a:pt x="260" y="14"/>
                </a:lnTo>
                <a:lnTo>
                  <a:pt x="260" y="12"/>
                </a:lnTo>
                <a:cubicBezTo>
                  <a:pt x="260" y="11"/>
                  <a:pt x="260" y="10"/>
                  <a:pt x="260" y="9"/>
                </a:cubicBezTo>
                <a:cubicBezTo>
                  <a:pt x="260" y="9"/>
                  <a:pt x="260" y="9"/>
                  <a:pt x="260" y="8"/>
                </a:cubicBezTo>
                <a:cubicBezTo>
                  <a:pt x="260" y="8"/>
                  <a:pt x="259" y="7"/>
                  <a:pt x="259" y="7"/>
                </a:cubicBezTo>
                <a:cubicBezTo>
                  <a:pt x="259" y="7"/>
                  <a:pt x="259" y="7"/>
                  <a:pt x="259" y="7"/>
                </a:cubicBezTo>
                <a:cubicBezTo>
                  <a:pt x="259" y="6"/>
                  <a:pt x="259" y="6"/>
                  <a:pt x="258" y="6"/>
                </a:cubicBezTo>
                <a:cubicBezTo>
                  <a:pt x="258" y="6"/>
                  <a:pt x="257" y="6"/>
                  <a:pt x="256" y="6"/>
                </a:cubicBezTo>
                <a:close/>
                <a:moveTo>
                  <a:pt x="224" y="29"/>
                </a:moveTo>
                <a:lnTo>
                  <a:pt x="224" y="2"/>
                </a:lnTo>
                <a:lnTo>
                  <a:pt x="224" y="0"/>
                </a:lnTo>
                <a:lnTo>
                  <a:pt x="225" y="0"/>
                </a:lnTo>
                <a:lnTo>
                  <a:pt x="229" y="0"/>
                </a:lnTo>
                <a:lnTo>
                  <a:pt x="230" y="0"/>
                </a:lnTo>
                <a:lnTo>
                  <a:pt x="230" y="2"/>
                </a:lnTo>
                <a:lnTo>
                  <a:pt x="230" y="10"/>
                </a:lnTo>
                <a:lnTo>
                  <a:pt x="238" y="1"/>
                </a:lnTo>
                <a:lnTo>
                  <a:pt x="238" y="0"/>
                </a:lnTo>
                <a:lnTo>
                  <a:pt x="239" y="0"/>
                </a:lnTo>
                <a:lnTo>
                  <a:pt x="244" y="0"/>
                </a:lnTo>
                <a:lnTo>
                  <a:pt x="246" y="0"/>
                </a:lnTo>
                <a:lnTo>
                  <a:pt x="245" y="2"/>
                </a:lnTo>
                <a:lnTo>
                  <a:pt x="237" y="11"/>
                </a:lnTo>
                <a:cubicBezTo>
                  <a:pt x="237" y="11"/>
                  <a:pt x="238" y="11"/>
                  <a:pt x="238" y="11"/>
                </a:cubicBezTo>
                <a:cubicBezTo>
                  <a:pt x="239" y="11"/>
                  <a:pt x="239" y="11"/>
                  <a:pt x="240" y="12"/>
                </a:cubicBezTo>
                <a:cubicBezTo>
                  <a:pt x="240" y="12"/>
                  <a:pt x="240" y="12"/>
                  <a:pt x="241" y="13"/>
                </a:cubicBezTo>
                <a:cubicBezTo>
                  <a:pt x="241" y="13"/>
                  <a:pt x="242" y="13"/>
                  <a:pt x="242" y="14"/>
                </a:cubicBezTo>
                <a:cubicBezTo>
                  <a:pt x="242" y="14"/>
                  <a:pt x="243" y="15"/>
                  <a:pt x="243" y="15"/>
                </a:cubicBezTo>
                <a:cubicBezTo>
                  <a:pt x="243" y="15"/>
                  <a:pt x="243" y="16"/>
                  <a:pt x="243" y="16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43" y="17"/>
                  <a:pt x="244" y="18"/>
                  <a:pt x="244" y="19"/>
                </a:cubicBezTo>
                <a:lnTo>
                  <a:pt x="244" y="29"/>
                </a:lnTo>
                <a:lnTo>
                  <a:pt x="244" y="30"/>
                </a:lnTo>
                <a:lnTo>
                  <a:pt x="242" y="30"/>
                </a:lnTo>
                <a:lnTo>
                  <a:pt x="239" y="30"/>
                </a:lnTo>
                <a:lnTo>
                  <a:pt x="238" y="30"/>
                </a:lnTo>
                <a:lnTo>
                  <a:pt x="238" y="29"/>
                </a:lnTo>
                <a:lnTo>
                  <a:pt x="238" y="19"/>
                </a:lnTo>
                <a:cubicBezTo>
                  <a:pt x="238" y="19"/>
                  <a:pt x="238" y="19"/>
                  <a:pt x="238" y="18"/>
                </a:cubicBezTo>
                <a:cubicBezTo>
                  <a:pt x="238" y="18"/>
                  <a:pt x="237" y="18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6" y="17"/>
                  <a:pt x="236" y="16"/>
                  <a:pt x="236" y="16"/>
                </a:cubicBezTo>
                <a:cubicBezTo>
                  <a:pt x="236" y="16"/>
                  <a:pt x="235" y="16"/>
                  <a:pt x="235" y="16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3" y="16"/>
                  <a:pt x="232" y="16"/>
                  <a:pt x="232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1" y="16"/>
                  <a:pt x="231" y="16"/>
                  <a:pt x="231" y="17"/>
                </a:cubicBezTo>
                <a:cubicBezTo>
                  <a:pt x="231" y="17"/>
                  <a:pt x="230" y="17"/>
                  <a:pt x="230" y="18"/>
                </a:cubicBezTo>
                <a:cubicBezTo>
                  <a:pt x="230" y="18"/>
                  <a:pt x="230" y="19"/>
                  <a:pt x="230" y="19"/>
                </a:cubicBezTo>
                <a:lnTo>
                  <a:pt x="230" y="29"/>
                </a:lnTo>
                <a:lnTo>
                  <a:pt x="230" y="30"/>
                </a:lnTo>
                <a:lnTo>
                  <a:pt x="229" y="30"/>
                </a:lnTo>
                <a:lnTo>
                  <a:pt x="225" y="30"/>
                </a:lnTo>
                <a:lnTo>
                  <a:pt x="224" y="30"/>
                </a:lnTo>
                <a:lnTo>
                  <a:pt x="224" y="29"/>
                </a:lnTo>
                <a:close/>
                <a:moveTo>
                  <a:pt x="199" y="15"/>
                </a:moveTo>
                <a:lnTo>
                  <a:pt x="199" y="15"/>
                </a:lnTo>
                <a:cubicBezTo>
                  <a:pt x="199" y="16"/>
                  <a:pt x="199" y="16"/>
                  <a:pt x="199" y="17"/>
                </a:cubicBezTo>
                <a:cubicBezTo>
                  <a:pt x="199" y="17"/>
                  <a:pt x="199" y="17"/>
                  <a:pt x="200" y="17"/>
                </a:cubicBezTo>
                <a:cubicBezTo>
                  <a:pt x="200" y="18"/>
                  <a:pt x="200" y="18"/>
                  <a:pt x="200" y="19"/>
                </a:cubicBezTo>
                <a:cubicBezTo>
                  <a:pt x="200" y="19"/>
                  <a:pt x="200" y="19"/>
                  <a:pt x="200" y="19"/>
                </a:cubicBezTo>
                <a:cubicBezTo>
                  <a:pt x="200" y="19"/>
                  <a:pt x="200" y="19"/>
                  <a:pt x="200" y="20"/>
                </a:cubicBezTo>
                <a:cubicBezTo>
                  <a:pt x="201" y="20"/>
                  <a:pt x="201" y="21"/>
                  <a:pt x="202" y="22"/>
                </a:cubicBezTo>
                <a:cubicBezTo>
                  <a:pt x="202" y="22"/>
                  <a:pt x="203" y="22"/>
                  <a:pt x="203" y="23"/>
                </a:cubicBezTo>
                <a:cubicBezTo>
                  <a:pt x="204" y="23"/>
                  <a:pt x="204" y="23"/>
                  <a:pt x="205" y="24"/>
                </a:cubicBezTo>
                <a:cubicBezTo>
                  <a:pt x="206" y="24"/>
                  <a:pt x="207" y="25"/>
                  <a:pt x="208" y="25"/>
                </a:cubicBezTo>
                <a:cubicBezTo>
                  <a:pt x="209" y="25"/>
                  <a:pt x="210" y="24"/>
                  <a:pt x="212" y="24"/>
                </a:cubicBezTo>
                <a:cubicBezTo>
                  <a:pt x="212" y="24"/>
                  <a:pt x="213" y="23"/>
                  <a:pt x="213" y="23"/>
                </a:cubicBezTo>
                <a:cubicBezTo>
                  <a:pt x="214" y="22"/>
                  <a:pt x="214" y="22"/>
                  <a:pt x="214" y="22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6" y="20"/>
                  <a:pt x="216" y="19"/>
                  <a:pt x="216" y="19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7" y="18"/>
                  <a:pt x="217" y="18"/>
                  <a:pt x="217" y="18"/>
                </a:cubicBezTo>
                <a:cubicBezTo>
                  <a:pt x="217" y="17"/>
                  <a:pt x="217" y="16"/>
                  <a:pt x="217" y="15"/>
                </a:cubicBezTo>
                <a:cubicBezTo>
                  <a:pt x="217" y="14"/>
                  <a:pt x="217" y="14"/>
                  <a:pt x="217" y="13"/>
                </a:cubicBezTo>
                <a:cubicBezTo>
                  <a:pt x="217" y="12"/>
                  <a:pt x="216" y="12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5" y="10"/>
                  <a:pt x="215" y="9"/>
                  <a:pt x="214" y="8"/>
                </a:cubicBezTo>
                <a:cubicBezTo>
                  <a:pt x="214" y="8"/>
                  <a:pt x="214" y="8"/>
                  <a:pt x="213" y="7"/>
                </a:cubicBezTo>
                <a:cubicBezTo>
                  <a:pt x="213" y="7"/>
                  <a:pt x="212" y="7"/>
                  <a:pt x="212" y="6"/>
                </a:cubicBezTo>
                <a:cubicBezTo>
                  <a:pt x="211" y="6"/>
                  <a:pt x="210" y="6"/>
                  <a:pt x="210" y="6"/>
                </a:cubicBezTo>
                <a:cubicBezTo>
                  <a:pt x="209" y="6"/>
                  <a:pt x="209" y="6"/>
                  <a:pt x="208" y="6"/>
                </a:cubicBezTo>
                <a:cubicBezTo>
                  <a:pt x="207" y="6"/>
                  <a:pt x="207" y="6"/>
                  <a:pt x="206" y="6"/>
                </a:cubicBezTo>
                <a:cubicBezTo>
                  <a:pt x="205" y="6"/>
                  <a:pt x="204" y="6"/>
                  <a:pt x="204" y="7"/>
                </a:cubicBezTo>
                <a:cubicBezTo>
                  <a:pt x="204" y="7"/>
                  <a:pt x="203" y="7"/>
                  <a:pt x="203" y="7"/>
                </a:cubicBezTo>
                <a:cubicBezTo>
                  <a:pt x="203" y="7"/>
                  <a:pt x="203" y="8"/>
                  <a:pt x="203" y="8"/>
                </a:cubicBezTo>
                <a:cubicBezTo>
                  <a:pt x="202" y="8"/>
                  <a:pt x="201" y="9"/>
                  <a:pt x="200" y="10"/>
                </a:cubicBezTo>
                <a:cubicBezTo>
                  <a:pt x="200" y="11"/>
                  <a:pt x="200" y="11"/>
                  <a:pt x="200" y="11"/>
                </a:cubicBezTo>
                <a:cubicBezTo>
                  <a:pt x="200" y="11"/>
                  <a:pt x="200" y="11"/>
                  <a:pt x="200" y="12"/>
                </a:cubicBezTo>
                <a:cubicBezTo>
                  <a:pt x="199" y="13"/>
                  <a:pt x="199" y="14"/>
                  <a:pt x="199" y="15"/>
                </a:cubicBezTo>
                <a:close/>
                <a:moveTo>
                  <a:pt x="193" y="15"/>
                </a:moveTo>
                <a:lnTo>
                  <a:pt x="193" y="15"/>
                </a:lnTo>
                <a:cubicBezTo>
                  <a:pt x="193" y="14"/>
                  <a:pt x="194" y="12"/>
                  <a:pt x="194" y="11"/>
                </a:cubicBezTo>
                <a:cubicBezTo>
                  <a:pt x="194" y="11"/>
                  <a:pt x="194" y="11"/>
                  <a:pt x="194" y="11"/>
                </a:cubicBezTo>
                <a:cubicBezTo>
                  <a:pt x="194" y="10"/>
                  <a:pt x="195" y="9"/>
                  <a:pt x="195" y="8"/>
                </a:cubicBezTo>
                <a:cubicBezTo>
                  <a:pt x="196" y="6"/>
                  <a:pt x="197" y="5"/>
                  <a:pt x="198" y="5"/>
                </a:cubicBezTo>
                <a:cubicBezTo>
                  <a:pt x="199" y="4"/>
                  <a:pt x="200" y="3"/>
                  <a:pt x="201" y="2"/>
                </a:cubicBezTo>
                <a:cubicBezTo>
                  <a:pt x="202" y="1"/>
                  <a:pt x="203" y="1"/>
                  <a:pt x="204" y="1"/>
                </a:cubicBezTo>
                <a:cubicBezTo>
                  <a:pt x="206" y="0"/>
                  <a:pt x="207" y="0"/>
                  <a:pt x="208" y="0"/>
                </a:cubicBezTo>
                <a:cubicBezTo>
                  <a:pt x="209" y="0"/>
                  <a:pt x="210" y="0"/>
                  <a:pt x="211" y="0"/>
                </a:cubicBezTo>
                <a:cubicBezTo>
                  <a:pt x="211" y="0"/>
                  <a:pt x="211" y="0"/>
                  <a:pt x="212" y="0"/>
                </a:cubicBezTo>
                <a:cubicBezTo>
                  <a:pt x="212" y="1"/>
                  <a:pt x="213" y="1"/>
                  <a:pt x="214" y="1"/>
                </a:cubicBezTo>
                <a:cubicBezTo>
                  <a:pt x="215" y="2"/>
                  <a:pt x="216" y="2"/>
                  <a:pt x="216" y="3"/>
                </a:cubicBezTo>
                <a:cubicBezTo>
                  <a:pt x="217" y="3"/>
                  <a:pt x="218" y="4"/>
                  <a:pt x="218" y="4"/>
                </a:cubicBezTo>
                <a:lnTo>
                  <a:pt x="219" y="5"/>
                </a:lnTo>
                <a:cubicBezTo>
                  <a:pt x="219" y="5"/>
                  <a:pt x="219" y="5"/>
                  <a:pt x="219" y="5"/>
                </a:cubicBezTo>
                <a:cubicBezTo>
                  <a:pt x="219" y="5"/>
                  <a:pt x="219" y="6"/>
                  <a:pt x="220" y="6"/>
                </a:cubicBezTo>
                <a:cubicBezTo>
                  <a:pt x="220" y="7"/>
                  <a:pt x="221" y="8"/>
                  <a:pt x="222" y="9"/>
                </a:cubicBezTo>
                <a:cubicBezTo>
                  <a:pt x="222" y="10"/>
                  <a:pt x="222" y="11"/>
                  <a:pt x="222" y="12"/>
                </a:cubicBezTo>
                <a:cubicBezTo>
                  <a:pt x="223" y="13"/>
                  <a:pt x="223" y="14"/>
                  <a:pt x="223" y="15"/>
                </a:cubicBezTo>
                <a:cubicBezTo>
                  <a:pt x="223" y="16"/>
                  <a:pt x="223" y="17"/>
                  <a:pt x="222" y="18"/>
                </a:cubicBezTo>
                <a:cubicBezTo>
                  <a:pt x="222" y="19"/>
                  <a:pt x="222" y="20"/>
                  <a:pt x="222" y="21"/>
                </a:cubicBezTo>
                <a:cubicBezTo>
                  <a:pt x="221" y="22"/>
                  <a:pt x="221" y="23"/>
                  <a:pt x="220" y="23"/>
                </a:cubicBezTo>
                <a:cubicBezTo>
                  <a:pt x="220" y="24"/>
                  <a:pt x="219" y="25"/>
                  <a:pt x="219" y="26"/>
                </a:cubicBezTo>
                <a:lnTo>
                  <a:pt x="218" y="26"/>
                </a:lnTo>
                <a:cubicBezTo>
                  <a:pt x="218" y="26"/>
                  <a:pt x="218" y="26"/>
                  <a:pt x="218" y="26"/>
                </a:cubicBezTo>
                <a:cubicBezTo>
                  <a:pt x="218" y="26"/>
                  <a:pt x="218" y="27"/>
                  <a:pt x="217" y="27"/>
                </a:cubicBezTo>
                <a:cubicBezTo>
                  <a:pt x="216" y="28"/>
                  <a:pt x="215" y="28"/>
                  <a:pt x="214" y="29"/>
                </a:cubicBezTo>
                <a:cubicBezTo>
                  <a:pt x="213" y="29"/>
                  <a:pt x="212" y="30"/>
                  <a:pt x="211" y="30"/>
                </a:cubicBezTo>
                <a:cubicBezTo>
                  <a:pt x="210" y="30"/>
                  <a:pt x="209" y="30"/>
                  <a:pt x="208" y="30"/>
                </a:cubicBezTo>
                <a:cubicBezTo>
                  <a:pt x="207" y="30"/>
                  <a:pt x="206" y="30"/>
                  <a:pt x="205" y="30"/>
                </a:cubicBezTo>
                <a:cubicBezTo>
                  <a:pt x="205" y="30"/>
                  <a:pt x="205" y="30"/>
                  <a:pt x="204" y="30"/>
                </a:cubicBezTo>
                <a:cubicBezTo>
                  <a:pt x="204" y="29"/>
                  <a:pt x="203" y="29"/>
                  <a:pt x="203" y="29"/>
                </a:cubicBezTo>
                <a:cubicBezTo>
                  <a:pt x="202" y="29"/>
                  <a:pt x="201" y="28"/>
                  <a:pt x="200" y="28"/>
                </a:cubicBezTo>
                <a:cubicBezTo>
                  <a:pt x="199" y="27"/>
                  <a:pt x="198" y="26"/>
                  <a:pt x="198" y="26"/>
                </a:cubicBezTo>
                <a:cubicBezTo>
                  <a:pt x="198" y="25"/>
                  <a:pt x="197" y="25"/>
                  <a:pt x="197" y="25"/>
                </a:cubicBezTo>
                <a:cubicBezTo>
                  <a:pt x="197" y="25"/>
                  <a:pt x="197" y="25"/>
                  <a:pt x="197" y="24"/>
                </a:cubicBezTo>
                <a:cubicBezTo>
                  <a:pt x="196" y="23"/>
                  <a:pt x="195" y="22"/>
                  <a:pt x="195" y="21"/>
                </a:cubicBezTo>
                <a:cubicBezTo>
                  <a:pt x="194" y="20"/>
                  <a:pt x="194" y="19"/>
                  <a:pt x="194" y="18"/>
                </a:cubicBezTo>
                <a:cubicBezTo>
                  <a:pt x="194" y="17"/>
                  <a:pt x="193" y="16"/>
                  <a:pt x="193" y="15"/>
                </a:cubicBezTo>
                <a:close/>
                <a:moveTo>
                  <a:pt x="181" y="0"/>
                </a:moveTo>
                <a:lnTo>
                  <a:pt x="181" y="0"/>
                </a:lnTo>
                <a:cubicBezTo>
                  <a:pt x="182" y="0"/>
                  <a:pt x="183" y="0"/>
                  <a:pt x="183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5" y="1"/>
                  <a:pt x="185" y="1"/>
                  <a:pt x="186" y="1"/>
                </a:cubicBezTo>
                <a:cubicBezTo>
                  <a:pt x="186" y="2"/>
                  <a:pt x="186" y="2"/>
                  <a:pt x="187" y="2"/>
                </a:cubicBezTo>
                <a:cubicBezTo>
                  <a:pt x="187" y="2"/>
                  <a:pt x="187" y="2"/>
                  <a:pt x="187" y="2"/>
                </a:cubicBezTo>
                <a:cubicBezTo>
                  <a:pt x="188" y="3"/>
                  <a:pt x="189" y="4"/>
                  <a:pt x="190" y="6"/>
                </a:cubicBezTo>
                <a:cubicBezTo>
                  <a:pt x="190" y="6"/>
                  <a:pt x="190" y="7"/>
                  <a:pt x="191" y="8"/>
                </a:cubicBezTo>
                <a:cubicBezTo>
                  <a:pt x="191" y="9"/>
                  <a:pt x="191" y="10"/>
                  <a:pt x="191" y="12"/>
                </a:cubicBezTo>
                <a:lnTo>
                  <a:pt x="191" y="24"/>
                </a:lnTo>
                <a:lnTo>
                  <a:pt x="192" y="24"/>
                </a:lnTo>
                <a:lnTo>
                  <a:pt x="193" y="24"/>
                </a:lnTo>
                <a:lnTo>
                  <a:pt x="193" y="25"/>
                </a:lnTo>
                <a:lnTo>
                  <a:pt x="193" y="29"/>
                </a:lnTo>
                <a:lnTo>
                  <a:pt x="193" y="30"/>
                </a:lnTo>
                <a:lnTo>
                  <a:pt x="192" y="30"/>
                </a:lnTo>
                <a:lnTo>
                  <a:pt x="169" y="30"/>
                </a:lnTo>
                <a:lnTo>
                  <a:pt x="168" y="30"/>
                </a:lnTo>
                <a:lnTo>
                  <a:pt x="168" y="29"/>
                </a:lnTo>
                <a:lnTo>
                  <a:pt x="168" y="25"/>
                </a:lnTo>
                <a:lnTo>
                  <a:pt x="168" y="24"/>
                </a:lnTo>
                <a:lnTo>
                  <a:pt x="169" y="24"/>
                </a:lnTo>
                <a:lnTo>
                  <a:pt x="170" y="24"/>
                </a:lnTo>
                <a:lnTo>
                  <a:pt x="170" y="12"/>
                </a:lnTo>
                <a:cubicBezTo>
                  <a:pt x="170" y="10"/>
                  <a:pt x="170" y="8"/>
                  <a:pt x="171" y="7"/>
                </a:cubicBezTo>
                <a:cubicBezTo>
                  <a:pt x="171" y="7"/>
                  <a:pt x="171" y="6"/>
                  <a:pt x="171" y="6"/>
                </a:cubicBezTo>
                <a:cubicBezTo>
                  <a:pt x="172" y="5"/>
                  <a:pt x="172" y="4"/>
                  <a:pt x="173" y="3"/>
                </a:cubicBezTo>
                <a:cubicBezTo>
                  <a:pt x="174" y="2"/>
                  <a:pt x="175" y="1"/>
                  <a:pt x="176" y="1"/>
                </a:cubicBezTo>
                <a:cubicBezTo>
                  <a:pt x="178" y="0"/>
                  <a:pt x="179" y="0"/>
                  <a:pt x="181" y="0"/>
                </a:cubicBezTo>
                <a:close/>
                <a:moveTo>
                  <a:pt x="176" y="12"/>
                </a:moveTo>
                <a:lnTo>
                  <a:pt x="176" y="24"/>
                </a:lnTo>
                <a:lnTo>
                  <a:pt x="185" y="24"/>
                </a:lnTo>
                <a:lnTo>
                  <a:pt x="185" y="12"/>
                </a:lnTo>
                <a:cubicBezTo>
                  <a:pt x="185" y="11"/>
                  <a:pt x="185" y="10"/>
                  <a:pt x="185" y="9"/>
                </a:cubicBezTo>
                <a:cubicBezTo>
                  <a:pt x="185" y="9"/>
                  <a:pt x="185" y="9"/>
                  <a:pt x="185" y="9"/>
                </a:cubicBezTo>
                <a:cubicBezTo>
                  <a:pt x="185" y="8"/>
                  <a:pt x="184" y="7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3" y="7"/>
                  <a:pt x="183" y="6"/>
                  <a:pt x="183" y="6"/>
                </a:cubicBezTo>
                <a:cubicBezTo>
                  <a:pt x="183" y="6"/>
                  <a:pt x="182" y="6"/>
                  <a:pt x="181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178" y="6"/>
                  <a:pt x="178" y="7"/>
                  <a:pt x="177" y="7"/>
                </a:cubicBezTo>
                <a:cubicBezTo>
                  <a:pt x="177" y="7"/>
                  <a:pt x="177" y="7"/>
                  <a:pt x="177" y="7"/>
                </a:cubicBezTo>
                <a:cubicBezTo>
                  <a:pt x="177" y="8"/>
                  <a:pt x="177" y="8"/>
                  <a:pt x="177" y="8"/>
                </a:cubicBezTo>
                <a:cubicBezTo>
                  <a:pt x="176" y="9"/>
                  <a:pt x="176" y="10"/>
                  <a:pt x="176" y="12"/>
                </a:cubicBezTo>
                <a:close/>
                <a:moveTo>
                  <a:pt x="144" y="15"/>
                </a:moveTo>
                <a:lnTo>
                  <a:pt x="144" y="15"/>
                </a:lnTo>
                <a:cubicBezTo>
                  <a:pt x="144" y="16"/>
                  <a:pt x="144" y="16"/>
                  <a:pt x="144" y="17"/>
                </a:cubicBezTo>
                <a:cubicBezTo>
                  <a:pt x="144" y="17"/>
                  <a:pt x="145" y="17"/>
                  <a:pt x="145" y="17"/>
                </a:cubicBezTo>
                <a:cubicBezTo>
                  <a:pt x="145" y="18"/>
                  <a:pt x="145" y="18"/>
                  <a:pt x="145" y="19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5" y="19"/>
                  <a:pt x="145" y="19"/>
                  <a:pt x="145" y="20"/>
                </a:cubicBezTo>
                <a:cubicBezTo>
                  <a:pt x="146" y="20"/>
                  <a:pt x="146" y="21"/>
                  <a:pt x="147" y="22"/>
                </a:cubicBezTo>
                <a:cubicBezTo>
                  <a:pt x="147" y="22"/>
                  <a:pt x="148" y="22"/>
                  <a:pt x="148" y="23"/>
                </a:cubicBezTo>
                <a:cubicBezTo>
                  <a:pt x="149" y="23"/>
                  <a:pt x="149" y="23"/>
                  <a:pt x="150" y="24"/>
                </a:cubicBezTo>
                <a:cubicBezTo>
                  <a:pt x="151" y="24"/>
                  <a:pt x="152" y="25"/>
                  <a:pt x="153" y="25"/>
                </a:cubicBezTo>
                <a:cubicBezTo>
                  <a:pt x="154" y="25"/>
                  <a:pt x="155" y="24"/>
                  <a:pt x="157" y="24"/>
                </a:cubicBezTo>
                <a:cubicBezTo>
                  <a:pt x="157" y="24"/>
                  <a:pt x="158" y="23"/>
                  <a:pt x="158" y="23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1" y="20"/>
                  <a:pt x="161" y="19"/>
                  <a:pt x="161" y="19"/>
                </a:cubicBezTo>
                <a:cubicBezTo>
                  <a:pt x="161" y="18"/>
                  <a:pt x="161" y="18"/>
                  <a:pt x="161" y="18"/>
                </a:cubicBezTo>
                <a:cubicBezTo>
                  <a:pt x="162" y="18"/>
                  <a:pt x="162" y="18"/>
                  <a:pt x="162" y="18"/>
                </a:cubicBezTo>
                <a:cubicBezTo>
                  <a:pt x="162" y="17"/>
                  <a:pt x="162" y="16"/>
                  <a:pt x="162" y="15"/>
                </a:cubicBezTo>
                <a:cubicBezTo>
                  <a:pt x="162" y="14"/>
                  <a:pt x="162" y="14"/>
                  <a:pt x="162" y="13"/>
                </a:cubicBezTo>
                <a:cubicBezTo>
                  <a:pt x="162" y="12"/>
                  <a:pt x="161" y="12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0" y="10"/>
                  <a:pt x="160" y="9"/>
                  <a:pt x="159" y="8"/>
                </a:cubicBezTo>
                <a:cubicBezTo>
                  <a:pt x="159" y="8"/>
                  <a:pt x="159" y="8"/>
                  <a:pt x="158" y="7"/>
                </a:cubicBezTo>
                <a:cubicBezTo>
                  <a:pt x="158" y="7"/>
                  <a:pt x="157" y="7"/>
                  <a:pt x="157" y="6"/>
                </a:cubicBezTo>
                <a:cubicBezTo>
                  <a:pt x="156" y="6"/>
                  <a:pt x="155" y="6"/>
                  <a:pt x="155" y="6"/>
                </a:cubicBezTo>
                <a:cubicBezTo>
                  <a:pt x="154" y="6"/>
                  <a:pt x="154" y="6"/>
                  <a:pt x="153" y="6"/>
                </a:cubicBezTo>
                <a:cubicBezTo>
                  <a:pt x="152" y="6"/>
                  <a:pt x="152" y="6"/>
                  <a:pt x="151" y="6"/>
                </a:cubicBezTo>
                <a:cubicBezTo>
                  <a:pt x="150" y="6"/>
                  <a:pt x="149" y="6"/>
                  <a:pt x="149" y="7"/>
                </a:cubicBezTo>
                <a:cubicBezTo>
                  <a:pt x="149" y="7"/>
                  <a:pt x="148" y="7"/>
                  <a:pt x="148" y="7"/>
                </a:cubicBezTo>
                <a:cubicBezTo>
                  <a:pt x="148" y="7"/>
                  <a:pt x="148" y="8"/>
                  <a:pt x="148" y="8"/>
                </a:cubicBezTo>
                <a:cubicBezTo>
                  <a:pt x="147" y="8"/>
                  <a:pt x="146" y="9"/>
                  <a:pt x="145" y="10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2"/>
                </a:cubicBezTo>
                <a:cubicBezTo>
                  <a:pt x="144" y="13"/>
                  <a:pt x="144" y="14"/>
                  <a:pt x="144" y="15"/>
                </a:cubicBezTo>
                <a:close/>
                <a:moveTo>
                  <a:pt x="138" y="15"/>
                </a:moveTo>
                <a:lnTo>
                  <a:pt x="138" y="15"/>
                </a:lnTo>
                <a:cubicBezTo>
                  <a:pt x="138" y="14"/>
                  <a:pt x="139" y="12"/>
                  <a:pt x="13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0"/>
                  <a:pt x="140" y="9"/>
                  <a:pt x="140" y="8"/>
                </a:cubicBezTo>
                <a:cubicBezTo>
                  <a:pt x="141" y="6"/>
                  <a:pt x="142" y="5"/>
                  <a:pt x="143" y="5"/>
                </a:cubicBezTo>
                <a:cubicBezTo>
                  <a:pt x="144" y="4"/>
                  <a:pt x="145" y="3"/>
                  <a:pt x="146" y="2"/>
                </a:cubicBezTo>
                <a:cubicBezTo>
                  <a:pt x="147" y="1"/>
                  <a:pt x="148" y="1"/>
                  <a:pt x="149" y="1"/>
                </a:cubicBezTo>
                <a:cubicBezTo>
                  <a:pt x="151" y="0"/>
                  <a:pt x="152" y="0"/>
                  <a:pt x="153" y="0"/>
                </a:cubicBezTo>
                <a:cubicBezTo>
                  <a:pt x="154" y="0"/>
                  <a:pt x="155" y="0"/>
                  <a:pt x="156" y="0"/>
                </a:cubicBezTo>
                <a:cubicBezTo>
                  <a:pt x="156" y="0"/>
                  <a:pt x="156" y="0"/>
                  <a:pt x="157" y="0"/>
                </a:cubicBezTo>
                <a:cubicBezTo>
                  <a:pt x="157" y="1"/>
                  <a:pt x="158" y="1"/>
                  <a:pt x="159" y="1"/>
                </a:cubicBezTo>
                <a:cubicBezTo>
                  <a:pt x="160" y="2"/>
                  <a:pt x="161" y="2"/>
                  <a:pt x="161" y="3"/>
                </a:cubicBezTo>
                <a:cubicBezTo>
                  <a:pt x="162" y="3"/>
                  <a:pt x="163" y="4"/>
                  <a:pt x="164" y="4"/>
                </a:cubicBezTo>
                <a:lnTo>
                  <a:pt x="164" y="5"/>
                </a:lnTo>
                <a:cubicBezTo>
                  <a:pt x="164" y="5"/>
                  <a:pt x="164" y="5"/>
                  <a:pt x="164" y="5"/>
                </a:cubicBezTo>
                <a:cubicBezTo>
                  <a:pt x="164" y="5"/>
                  <a:pt x="164" y="6"/>
                  <a:pt x="165" y="6"/>
                </a:cubicBezTo>
                <a:cubicBezTo>
                  <a:pt x="165" y="7"/>
                  <a:pt x="166" y="8"/>
                  <a:pt x="167" y="9"/>
                </a:cubicBezTo>
                <a:cubicBezTo>
                  <a:pt x="167" y="10"/>
                  <a:pt x="167" y="11"/>
                  <a:pt x="168" y="12"/>
                </a:cubicBezTo>
                <a:cubicBezTo>
                  <a:pt x="168" y="13"/>
                  <a:pt x="168" y="14"/>
                  <a:pt x="168" y="15"/>
                </a:cubicBezTo>
                <a:cubicBezTo>
                  <a:pt x="168" y="16"/>
                  <a:pt x="168" y="17"/>
                  <a:pt x="168" y="18"/>
                </a:cubicBezTo>
                <a:cubicBezTo>
                  <a:pt x="167" y="19"/>
                  <a:pt x="167" y="20"/>
                  <a:pt x="167" y="21"/>
                </a:cubicBezTo>
                <a:cubicBezTo>
                  <a:pt x="166" y="22"/>
                  <a:pt x="166" y="23"/>
                  <a:pt x="165" y="23"/>
                </a:cubicBezTo>
                <a:cubicBezTo>
                  <a:pt x="165" y="24"/>
                  <a:pt x="164" y="25"/>
                  <a:pt x="164" y="26"/>
                </a:cubicBezTo>
                <a:cubicBezTo>
                  <a:pt x="163" y="26"/>
                  <a:pt x="163" y="26"/>
                  <a:pt x="163" y="26"/>
                </a:cubicBezTo>
                <a:cubicBezTo>
                  <a:pt x="163" y="26"/>
                  <a:pt x="163" y="27"/>
                  <a:pt x="162" y="27"/>
                </a:cubicBezTo>
                <a:cubicBezTo>
                  <a:pt x="161" y="28"/>
                  <a:pt x="160" y="28"/>
                  <a:pt x="159" y="29"/>
                </a:cubicBezTo>
                <a:cubicBezTo>
                  <a:pt x="158" y="29"/>
                  <a:pt x="157" y="30"/>
                  <a:pt x="156" y="30"/>
                </a:cubicBezTo>
                <a:cubicBezTo>
                  <a:pt x="155" y="30"/>
                  <a:pt x="154" y="30"/>
                  <a:pt x="153" y="30"/>
                </a:cubicBezTo>
                <a:cubicBezTo>
                  <a:pt x="152" y="30"/>
                  <a:pt x="151" y="30"/>
                  <a:pt x="150" y="30"/>
                </a:cubicBezTo>
                <a:cubicBezTo>
                  <a:pt x="150" y="30"/>
                  <a:pt x="150" y="30"/>
                  <a:pt x="149" y="30"/>
                </a:cubicBezTo>
                <a:cubicBezTo>
                  <a:pt x="149" y="29"/>
                  <a:pt x="148" y="29"/>
                  <a:pt x="148" y="29"/>
                </a:cubicBezTo>
                <a:cubicBezTo>
                  <a:pt x="147" y="29"/>
                  <a:pt x="146" y="28"/>
                  <a:pt x="145" y="28"/>
                </a:cubicBezTo>
                <a:cubicBezTo>
                  <a:pt x="144" y="27"/>
                  <a:pt x="143" y="26"/>
                  <a:pt x="143" y="26"/>
                </a:cubicBezTo>
                <a:cubicBezTo>
                  <a:pt x="143" y="25"/>
                  <a:pt x="142" y="25"/>
                  <a:pt x="142" y="25"/>
                </a:cubicBezTo>
                <a:cubicBezTo>
                  <a:pt x="142" y="25"/>
                  <a:pt x="142" y="25"/>
                  <a:pt x="142" y="24"/>
                </a:cubicBezTo>
                <a:cubicBezTo>
                  <a:pt x="141" y="23"/>
                  <a:pt x="140" y="22"/>
                  <a:pt x="140" y="21"/>
                </a:cubicBezTo>
                <a:cubicBezTo>
                  <a:pt x="139" y="20"/>
                  <a:pt x="139" y="19"/>
                  <a:pt x="139" y="18"/>
                </a:cubicBezTo>
                <a:cubicBezTo>
                  <a:pt x="139" y="17"/>
                  <a:pt x="138" y="16"/>
                  <a:pt x="138" y="15"/>
                </a:cubicBezTo>
                <a:close/>
                <a:moveTo>
                  <a:pt x="128" y="6"/>
                </a:moveTo>
                <a:lnTo>
                  <a:pt x="124" y="6"/>
                </a:lnTo>
                <a:lnTo>
                  <a:pt x="124" y="13"/>
                </a:lnTo>
                <a:lnTo>
                  <a:pt x="124" y="12"/>
                </a:lnTo>
                <a:lnTo>
                  <a:pt x="125" y="12"/>
                </a:lnTo>
                <a:cubicBezTo>
                  <a:pt x="125" y="11"/>
                  <a:pt x="125" y="11"/>
                  <a:pt x="125" y="11"/>
                </a:cubicBezTo>
                <a:cubicBezTo>
                  <a:pt x="125" y="11"/>
                  <a:pt x="126" y="11"/>
                  <a:pt x="126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1"/>
                  <a:pt x="129" y="11"/>
                  <a:pt x="130" y="11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1" y="10"/>
                  <a:pt x="131" y="10"/>
                  <a:pt x="131" y="9"/>
                </a:cubicBezTo>
                <a:cubicBezTo>
                  <a:pt x="131" y="9"/>
                  <a:pt x="131" y="9"/>
                  <a:pt x="131" y="8"/>
                </a:cubicBezTo>
                <a:cubicBezTo>
                  <a:pt x="131" y="8"/>
                  <a:pt x="131" y="7"/>
                  <a:pt x="130" y="7"/>
                </a:cubicBezTo>
                <a:cubicBezTo>
                  <a:pt x="130" y="6"/>
                  <a:pt x="129" y="6"/>
                  <a:pt x="128" y="6"/>
                </a:cubicBezTo>
                <a:close/>
                <a:moveTo>
                  <a:pt x="124" y="18"/>
                </a:moveTo>
                <a:lnTo>
                  <a:pt x="124" y="20"/>
                </a:lnTo>
                <a:cubicBezTo>
                  <a:pt x="124" y="20"/>
                  <a:pt x="124" y="21"/>
                  <a:pt x="124" y="21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7" y="24"/>
                  <a:pt x="127" y="25"/>
                  <a:pt x="128" y="25"/>
                </a:cubicBezTo>
                <a:cubicBezTo>
                  <a:pt x="128" y="25"/>
                  <a:pt x="129" y="24"/>
                  <a:pt x="129" y="24"/>
                </a:cubicBezTo>
                <a:cubicBezTo>
                  <a:pt x="129" y="24"/>
                  <a:pt x="129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1" y="24"/>
                  <a:pt x="131" y="23"/>
                  <a:pt x="131" y="23"/>
                </a:cubicBezTo>
                <a:cubicBezTo>
                  <a:pt x="131" y="23"/>
                  <a:pt x="132" y="23"/>
                  <a:pt x="132" y="22"/>
                </a:cubicBezTo>
                <a:cubicBezTo>
                  <a:pt x="132" y="22"/>
                  <a:pt x="132" y="21"/>
                  <a:pt x="132" y="20"/>
                </a:cubicBezTo>
                <a:cubicBezTo>
                  <a:pt x="132" y="20"/>
                  <a:pt x="132" y="20"/>
                  <a:pt x="132" y="19"/>
                </a:cubicBezTo>
                <a:cubicBezTo>
                  <a:pt x="132" y="19"/>
                  <a:pt x="132" y="19"/>
                  <a:pt x="132" y="18"/>
                </a:cubicBezTo>
                <a:cubicBezTo>
                  <a:pt x="132" y="18"/>
                  <a:pt x="132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7"/>
                  <a:pt x="131" y="17"/>
                  <a:pt x="130" y="17"/>
                </a:cubicBezTo>
                <a:cubicBezTo>
                  <a:pt x="130" y="17"/>
                  <a:pt x="129" y="16"/>
                  <a:pt x="129" y="16"/>
                </a:cubicBezTo>
                <a:cubicBezTo>
                  <a:pt x="129" y="16"/>
                  <a:pt x="128" y="16"/>
                  <a:pt x="128" y="16"/>
                </a:cubicBezTo>
                <a:cubicBezTo>
                  <a:pt x="126" y="16"/>
                  <a:pt x="125" y="17"/>
                  <a:pt x="125" y="17"/>
                </a:cubicBezTo>
                <a:lnTo>
                  <a:pt x="124" y="18"/>
                </a:lnTo>
                <a:close/>
                <a:moveTo>
                  <a:pt x="128" y="0"/>
                </a:moveTo>
                <a:cubicBezTo>
                  <a:pt x="129" y="0"/>
                  <a:pt x="129" y="1"/>
                  <a:pt x="130" y="1"/>
                </a:cubicBezTo>
                <a:cubicBezTo>
                  <a:pt x="131" y="1"/>
                  <a:pt x="132" y="1"/>
                  <a:pt x="132" y="1"/>
                </a:cubicBezTo>
                <a:cubicBezTo>
                  <a:pt x="133" y="2"/>
                  <a:pt x="134" y="2"/>
                  <a:pt x="134" y="2"/>
                </a:cubicBezTo>
                <a:cubicBezTo>
                  <a:pt x="135" y="3"/>
                  <a:pt x="135" y="3"/>
                  <a:pt x="135" y="4"/>
                </a:cubicBezTo>
                <a:cubicBezTo>
                  <a:pt x="136" y="5"/>
                  <a:pt x="136" y="5"/>
                  <a:pt x="136" y="6"/>
                </a:cubicBezTo>
                <a:cubicBezTo>
                  <a:pt x="136" y="6"/>
                  <a:pt x="137" y="7"/>
                  <a:pt x="137" y="8"/>
                </a:cubicBezTo>
                <a:cubicBezTo>
                  <a:pt x="137" y="8"/>
                  <a:pt x="136" y="9"/>
                  <a:pt x="136" y="10"/>
                </a:cubicBezTo>
                <a:cubicBezTo>
                  <a:pt x="136" y="11"/>
                  <a:pt x="136" y="11"/>
                  <a:pt x="136" y="12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5" y="12"/>
                  <a:pt x="135" y="12"/>
                  <a:pt x="135" y="13"/>
                </a:cubicBezTo>
                <a:cubicBezTo>
                  <a:pt x="135" y="13"/>
                  <a:pt x="135" y="13"/>
                  <a:pt x="134" y="13"/>
                </a:cubicBezTo>
                <a:lnTo>
                  <a:pt x="135" y="13"/>
                </a:lnTo>
                <a:cubicBezTo>
                  <a:pt x="135" y="14"/>
                  <a:pt x="135" y="14"/>
                  <a:pt x="136" y="14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7" y="16"/>
                  <a:pt x="137" y="16"/>
                  <a:pt x="137" y="17"/>
                </a:cubicBezTo>
                <a:cubicBezTo>
                  <a:pt x="137" y="18"/>
                  <a:pt x="138" y="18"/>
                  <a:pt x="138" y="18"/>
                </a:cubicBezTo>
                <a:cubicBezTo>
                  <a:pt x="138" y="18"/>
                  <a:pt x="138" y="19"/>
                  <a:pt x="138" y="19"/>
                </a:cubicBezTo>
                <a:cubicBezTo>
                  <a:pt x="138" y="20"/>
                  <a:pt x="138" y="20"/>
                  <a:pt x="138" y="21"/>
                </a:cubicBezTo>
                <a:cubicBezTo>
                  <a:pt x="138" y="22"/>
                  <a:pt x="138" y="22"/>
                  <a:pt x="138" y="23"/>
                </a:cubicBezTo>
                <a:cubicBezTo>
                  <a:pt x="137" y="24"/>
                  <a:pt x="137" y="25"/>
                  <a:pt x="137" y="25"/>
                </a:cubicBezTo>
                <a:cubicBezTo>
                  <a:pt x="136" y="26"/>
                  <a:pt x="136" y="27"/>
                  <a:pt x="135" y="27"/>
                </a:cubicBezTo>
                <a:cubicBezTo>
                  <a:pt x="135" y="28"/>
                  <a:pt x="134" y="28"/>
                  <a:pt x="133" y="29"/>
                </a:cubicBezTo>
                <a:cubicBezTo>
                  <a:pt x="133" y="29"/>
                  <a:pt x="132" y="30"/>
                  <a:pt x="131" y="30"/>
                </a:cubicBezTo>
                <a:cubicBezTo>
                  <a:pt x="130" y="30"/>
                  <a:pt x="129" y="30"/>
                  <a:pt x="128" y="30"/>
                </a:cubicBezTo>
                <a:cubicBezTo>
                  <a:pt x="127" y="30"/>
                  <a:pt x="126" y="30"/>
                  <a:pt x="125" y="30"/>
                </a:cubicBezTo>
                <a:cubicBezTo>
                  <a:pt x="124" y="30"/>
                  <a:pt x="124" y="29"/>
                  <a:pt x="123" y="29"/>
                </a:cubicBezTo>
                <a:cubicBezTo>
                  <a:pt x="123" y="29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27"/>
                  <a:pt x="120" y="26"/>
                  <a:pt x="119" y="25"/>
                </a:cubicBezTo>
                <a:cubicBezTo>
                  <a:pt x="119" y="25"/>
                  <a:pt x="119" y="24"/>
                  <a:pt x="119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2"/>
                  <a:pt x="118" y="21"/>
                  <a:pt x="118" y="20"/>
                </a:cubicBezTo>
                <a:lnTo>
                  <a:pt x="118" y="2"/>
                </a:lnTo>
                <a:lnTo>
                  <a:pt x="118" y="0"/>
                </a:lnTo>
                <a:lnTo>
                  <a:pt x="119" y="0"/>
                </a:lnTo>
                <a:lnTo>
                  <a:pt x="128" y="0"/>
                </a:lnTo>
                <a:close/>
                <a:moveTo>
                  <a:pt x="89" y="0"/>
                </a:moveTo>
                <a:lnTo>
                  <a:pt x="93" y="0"/>
                </a:lnTo>
                <a:lnTo>
                  <a:pt x="94" y="0"/>
                </a:lnTo>
                <a:lnTo>
                  <a:pt x="94" y="2"/>
                </a:lnTo>
                <a:lnTo>
                  <a:pt x="94" y="12"/>
                </a:lnTo>
                <a:lnTo>
                  <a:pt x="94" y="11"/>
                </a:lnTo>
                <a:cubicBezTo>
                  <a:pt x="94" y="11"/>
                  <a:pt x="94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1"/>
                  <a:pt x="96" y="10"/>
                  <a:pt x="96" y="10"/>
                </a:cubicBezTo>
                <a:lnTo>
                  <a:pt x="97" y="10"/>
                </a:ln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8" y="10"/>
                  <a:pt x="98" y="10"/>
                  <a:pt x="99" y="10"/>
                </a:cubicBezTo>
                <a:cubicBezTo>
                  <a:pt x="100" y="10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11"/>
                  <a:pt x="103" y="11"/>
                  <a:pt x="104" y="11"/>
                </a:cubicBezTo>
                <a:cubicBezTo>
                  <a:pt x="104" y="11"/>
                  <a:pt x="104" y="12"/>
                  <a:pt x="104" y="12"/>
                </a:cubicBezTo>
                <a:cubicBezTo>
                  <a:pt x="104" y="12"/>
                  <a:pt x="105" y="12"/>
                  <a:pt x="105" y="12"/>
                </a:cubicBezTo>
                <a:cubicBezTo>
                  <a:pt x="106" y="13"/>
                  <a:pt x="106" y="14"/>
                  <a:pt x="107" y="15"/>
                </a:cubicBezTo>
                <a:cubicBezTo>
                  <a:pt x="107" y="15"/>
                  <a:pt x="107" y="15"/>
                  <a:pt x="107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8"/>
                  <a:pt x="108" y="19"/>
                  <a:pt x="108" y="20"/>
                </a:cubicBezTo>
                <a:cubicBezTo>
                  <a:pt x="108" y="21"/>
                  <a:pt x="108" y="22"/>
                  <a:pt x="108" y="23"/>
                </a:cubicBezTo>
                <a:cubicBezTo>
                  <a:pt x="108" y="24"/>
                  <a:pt x="108" y="24"/>
                  <a:pt x="107" y="25"/>
                </a:cubicBezTo>
                <a:cubicBezTo>
                  <a:pt x="107" y="25"/>
                  <a:pt x="107" y="25"/>
                  <a:pt x="107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7"/>
                  <a:pt x="105" y="28"/>
                  <a:pt x="104" y="29"/>
                </a:cubicBezTo>
                <a:cubicBezTo>
                  <a:pt x="103" y="29"/>
                  <a:pt x="102" y="30"/>
                  <a:pt x="101" y="30"/>
                </a:cubicBezTo>
                <a:cubicBezTo>
                  <a:pt x="101" y="30"/>
                  <a:pt x="100" y="30"/>
                  <a:pt x="99" y="30"/>
                </a:cubicBezTo>
                <a:cubicBezTo>
                  <a:pt x="98" y="30"/>
                  <a:pt x="97" y="30"/>
                  <a:pt x="96" y="30"/>
                </a:cubicBezTo>
                <a:cubicBezTo>
                  <a:pt x="95" y="30"/>
                  <a:pt x="94" y="29"/>
                  <a:pt x="93" y="29"/>
                </a:cubicBezTo>
                <a:cubicBezTo>
                  <a:pt x="93" y="28"/>
                  <a:pt x="92" y="28"/>
                  <a:pt x="91" y="27"/>
                </a:cubicBezTo>
                <a:cubicBezTo>
                  <a:pt x="91" y="27"/>
                  <a:pt x="90" y="26"/>
                  <a:pt x="90" y="25"/>
                </a:cubicBezTo>
                <a:cubicBezTo>
                  <a:pt x="89" y="25"/>
                  <a:pt x="89" y="24"/>
                  <a:pt x="89" y="24"/>
                </a:cubicBezTo>
                <a:cubicBezTo>
                  <a:pt x="89" y="23"/>
                  <a:pt x="89" y="23"/>
                  <a:pt x="88" y="22"/>
                </a:cubicBezTo>
                <a:cubicBezTo>
                  <a:pt x="88" y="21"/>
                  <a:pt x="88" y="20"/>
                  <a:pt x="88" y="19"/>
                </a:cubicBezTo>
                <a:lnTo>
                  <a:pt x="88" y="2"/>
                </a:lnTo>
                <a:lnTo>
                  <a:pt x="88" y="0"/>
                </a:lnTo>
                <a:lnTo>
                  <a:pt x="89" y="0"/>
                </a:lnTo>
                <a:close/>
                <a:moveTo>
                  <a:pt x="94" y="18"/>
                </a:moveTo>
                <a:lnTo>
                  <a:pt x="94" y="20"/>
                </a:lnTo>
                <a:cubicBezTo>
                  <a:pt x="94" y="20"/>
                  <a:pt x="94" y="21"/>
                  <a:pt x="94" y="21"/>
                </a:cubicBezTo>
                <a:cubicBezTo>
                  <a:pt x="94" y="22"/>
                  <a:pt x="94" y="22"/>
                  <a:pt x="95" y="22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6" y="24"/>
                  <a:pt x="96" y="24"/>
                </a:cubicBezTo>
                <a:cubicBezTo>
                  <a:pt x="96" y="24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8" y="25"/>
                  <a:pt x="99" y="25"/>
                </a:cubicBezTo>
                <a:cubicBezTo>
                  <a:pt x="99" y="25"/>
                  <a:pt x="100" y="24"/>
                  <a:pt x="100" y="24"/>
                </a:cubicBezTo>
                <a:cubicBezTo>
                  <a:pt x="100" y="24"/>
                  <a:pt x="101" y="24"/>
                  <a:pt x="101" y="24"/>
                </a:cubicBezTo>
                <a:cubicBezTo>
                  <a:pt x="101" y="24"/>
                  <a:pt x="101" y="24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2"/>
                </a:cubicBezTo>
                <a:cubicBezTo>
                  <a:pt x="102" y="22"/>
                  <a:pt x="103" y="21"/>
                  <a:pt x="103" y="20"/>
                </a:cubicBezTo>
                <a:cubicBezTo>
                  <a:pt x="103" y="20"/>
                  <a:pt x="103" y="20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18"/>
                  <a:pt x="102" y="18"/>
                </a:cubicBezTo>
                <a:cubicBezTo>
                  <a:pt x="102" y="18"/>
                  <a:pt x="102" y="18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6"/>
                  <a:pt x="100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7" y="16"/>
                  <a:pt x="96" y="16"/>
                  <a:pt x="95" y="17"/>
                </a:cubicBezTo>
                <a:lnTo>
                  <a:pt x="94" y="18"/>
                </a:lnTo>
                <a:close/>
                <a:moveTo>
                  <a:pt x="110" y="29"/>
                </a:moveTo>
                <a:lnTo>
                  <a:pt x="110" y="2"/>
                </a:lnTo>
                <a:lnTo>
                  <a:pt x="110" y="0"/>
                </a:lnTo>
                <a:lnTo>
                  <a:pt x="111" y="0"/>
                </a:lnTo>
                <a:lnTo>
                  <a:pt x="115" y="0"/>
                </a:lnTo>
                <a:lnTo>
                  <a:pt x="116" y="0"/>
                </a:lnTo>
                <a:lnTo>
                  <a:pt x="116" y="2"/>
                </a:lnTo>
                <a:lnTo>
                  <a:pt x="116" y="29"/>
                </a:lnTo>
                <a:lnTo>
                  <a:pt x="116" y="30"/>
                </a:lnTo>
                <a:lnTo>
                  <a:pt x="115" y="30"/>
                </a:lnTo>
                <a:lnTo>
                  <a:pt x="111" y="30"/>
                </a:lnTo>
                <a:lnTo>
                  <a:pt x="110" y="30"/>
                </a:lnTo>
                <a:lnTo>
                  <a:pt x="110" y="29"/>
                </a:lnTo>
                <a:close/>
                <a:moveTo>
                  <a:pt x="65" y="29"/>
                </a:moveTo>
                <a:lnTo>
                  <a:pt x="65" y="2"/>
                </a:lnTo>
                <a:lnTo>
                  <a:pt x="65" y="0"/>
                </a:lnTo>
                <a:lnTo>
                  <a:pt x="66" y="0"/>
                </a:lnTo>
                <a:lnTo>
                  <a:pt x="70" y="0"/>
                </a:lnTo>
                <a:lnTo>
                  <a:pt x="71" y="0"/>
                </a:lnTo>
                <a:lnTo>
                  <a:pt x="71" y="2"/>
                </a:lnTo>
                <a:lnTo>
                  <a:pt x="71" y="12"/>
                </a:lnTo>
                <a:lnTo>
                  <a:pt x="80" y="12"/>
                </a:lnTo>
                <a:lnTo>
                  <a:pt x="80" y="2"/>
                </a:lnTo>
                <a:lnTo>
                  <a:pt x="80" y="0"/>
                </a:lnTo>
                <a:lnTo>
                  <a:pt x="81" y="0"/>
                </a:lnTo>
                <a:lnTo>
                  <a:pt x="85" y="0"/>
                </a:lnTo>
                <a:lnTo>
                  <a:pt x="86" y="0"/>
                </a:lnTo>
                <a:lnTo>
                  <a:pt x="86" y="2"/>
                </a:lnTo>
                <a:lnTo>
                  <a:pt x="86" y="29"/>
                </a:lnTo>
                <a:lnTo>
                  <a:pt x="86" y="30"/>
                </a:lnTo>
                <a:lnTo>
                  <a:pt x="85" y="30"/>
                </a:lnTo>
                <a:lnTo>
                  <a:pt x="81" y="30"/>
                </a:lnTo>
                <a:lnTo>
                  <a:pt x="80" y="30"/>
                </a:lnTo>
                <a:lnTo>
                  <a:pt x="80" y="29"/>
                </a:lnTo>
                <a:lnTo>
                  <a:pt x="80" y="17"/>
                </a:lnTo>
                <a:lnTo>
                  <a:pt x="71" y="17"/>
                </a:lnTo>
                <a:lnTo>
                  <a:pt x="71" y="29"/>
                </a:lnTo>
                <a:lnTo>
                  <a:pt x="71" y="30"/>
                </a:lnTo>
                <a:lnTo>
                  <a:pt x="70" y="30"/>
                </a:lnTo>
                <a:lnTo>
                  <a:pt x="66" y="30"/>
                </a:lnTo>
                <a:lnTo>
                  <a:pt x="65" y="30"/>
                </a:lnTo>
                <a:lnTo>
                  <a:pt x="65" y="29"/>
                </a:lnTo>
                <a:close/>
                <a:moveTo>
                  <a:pt x="39" y="24"/>
                </a:moveTo>
                <a:lnTo>
                  <a:pt x="40" y="24"/>
                </a:lnTo>
                <a:cubicBezTo>
                  <a:pt x="41" y="24"/>
                  <a:pt x="42" y="23"/>
                  <a:pt x="43" y="23"/>
                </a:cubicBezTo>
                <a:cubicBezTo>
                  <a:pt x="43" y="22"/>
                  <a:pt x="43" y="22"/>
                  <a:pt x="43" y="21"/>
                </a:cubicBezTo>
                <a:lnTo>
                  <a:pt x="43" y="12"/>
                </a:lnTo>
                <a:cubicBezTo>
                  <a:pt x="43" y="10"/>
                  <a:pt x="44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4" y="6"/>
                  <a:pt x="45" y="5"/>
                </a:cubicBezTo>
                <a:cubicBezTo>
                  <a:pt x="45" y="5"/>
                  <a:pt x="46" y="4"/>
                  <a:pt x="46" y="3"/>
                </a:cubicBezTo>
                <a:cubicBezTo>
                  <a:pt x="47" y="2"/>
                  <a:pt x="47" y="2"/>
                  <a:pt x="48" y="1"/>
                </a:cubicBezTo>
                <a:cubicBezTo>
                  <a:pt x="48" y="1"/>
                  <a:pt x="49" y="1"/>
                  <a:pt x="49" y="1"/>
                </a:cubicBezTo>
                <a:cubicBezTo>
                  <a:pt x="49" y="1"/>
                  <a:pt x="49" y="1"/>
                  <a:pt x="50" y="1"/>
                </a:cubicBezTo>
                <a:cubicBezTo>
                  <a:pt x="51" y="0"/>
                  <a:pt x="52" y="0"/>
                  <a:pt x="53" y="0"/>
                </a:cubicBezTo>
                <a:cubicBezTo>
                  <a:pt x="54" y="0"/>
                  <a:pt x="55" y="0"/>
                  <a:pt x="55" y="0"/>
                </a:cubicBezTo>
                <a:cubicBezTo>
                  <a:pt x="56" y="0"/>
                  <a:pt x="57" y="1"/>
                  <a:pt x="57" y="1"/>
                </a:cubicBezTo>
                <a:cubicBezTo>
                  <a:pt x="58" y="1"/>
                  <a:pt x="58" y="1"/>
                  <a:pt x="59" y="2"/>
                </a:cubicBezTo>
                <a:cubicBezTo>
                  <a:pt x="59" y="2"/>
                  <a:pt x="60" y="3"/>
                  <a:pt x="60" y="3"/>
                </a:cubicBezTo>
                <a:cubicBezTo>
                  <a:pt x="61" y="4"/>
                  <a:pt x="61" y="4"/>
                  <a:pt x="62" y="5"/>
                </a:cubicBezTo>
                <a:cubicBezTo>
                  <a:pt x="62" y="5"/>
                  <a:pt x="62" y="6"/>
                  <a:pt x="62" y="7"/>
                </a:cubicBezTo>
                <a:cubicBezTo>
                  <a:pt x="63" y="8"/>
                  <a:pt x="63" y="8"/>
                  <a:pt x="63" y="9"/>
                </a:cubicBezTo>
                <a:cubicBezTo>
                  <a:pt x="63" y="10"/>
                  <a:pt x="63" y="11"/>
                  <a:pt x="63" y="12"/>
                </a:cubicBezTo>
                <a:lnTo>
                  <a:pt x="63" y="29"/>
                </a:lnTo>
                <a:lnTo>
                  <a:pt x="63" y="30"/>
                </a:lnTo>
                <a:lnTo>
                  <a:pt x="62" y="30"/>
                </a:lnTo>
                <a:lnTo>
                  <a:pt x="58" y="30"/>
                </a:lnTo>
                <a:lnTo>
                  <a:pt x="57" y="30"/>
                </a:lnTo>
                <a:lnTo>
                  <a:pt x="57" y="29"/>
                </a:lnTo>
                <a:lnTo>
                  <a:pt x="57" y="12"/>
                </a:lnTo>
                <a:cubicBezTo>
                  <a:pt x="57" y="10"/>
                  <a:pt x="57" y="8"/>
                  <a:pt x="56" y="7"/>
                </a:cubicBezTo>
                <a:cubicBezTo>
                  <a:pt x="56" y="6"/>
                  <a:pt x="55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8"/>
                  <a:pt x="50" y="8"/>
                  <a:pt x="50" y="8"/>
                </a:cubicBezTo>
                <a:cubicBezTo>
                  <a:pt x="49" y="9"/>
                  <a:pt x="49" y="10"/>
                  <a:pt x="49" y="12"/>
                </a:cubicBezTo>
                <a:lnTo>
                  <a:pt x="49" y="21"/>
                </a:ln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8" y="25"/>
                  <a:pt x="48" y="26"/>
                </a:cubicBezTo>
                <a:cubicBezTo>
                  <a:pt x="47" y="27"/>
                  <a:pt x="47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2" y="29"/>
                </a:cubicBezTo>
                <a:cubicBezTo>
                  <a:pt x="41" y="30"/>
                  <a:pt x="40" y="30"/>
                  <a:pt x="40" y="30"/>
                </a:cubicBezTo>
                <a:lnTo>
                  <a:pt x="38" y="30"/>
                </a:lnTo>
                <a:lnTo>
                  <a:pt x="37" y="30"/>
                </a:lnTo>
                <a:lnTo>
                  <a:pt x="33" y="30"/>
                </a:lnTo>
                <a:cubicBezTo>
                  <a:pt x="32" y="30"/>
                  <a:pt x="30" y="29"/>
                  <a:pt x="29" y="29"/>
                </a:cubicBezTo>
                <a:cubicBezTo>
                  <a:pt x="28" y="29"/>
                  <a:pt x="26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4" y="26"/>
                  <a:pt x="24" y="25"/>
                </a:cubicBezTo>
                <a:cubicBezTo>
                  <a:pt x="23" y="24"/>
                  <a:pt x="23" y="22"/>
                  <a:pt x="23" y="19"/>
                </a:cubicBez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lnTo>
                  <a:pt x="37" y="0"/>
                </a:lnTo>
                <a:lnTo>
                  <a:pt x="38" y="0"/>
                </a:lnTo>
                <a:lnTo>
                  <a:pt x="38" y="2"/>
                </a:lnTo>
                <a:lnTo>
                  <a:pt x="38" y="5"/>
                </a:lnTo>
                <a:lnTo>
                  <a:pt x="38" y="6"/>
                </a:lnTo>
                <a:lnTo>
                  <a:pt x="37" y="6"/>
                </a:lnTo>
                <a:lnTo>
                  <a:pt x="29" y="6"/>
                </a:lnTo>
                <a:lnTo>
                  <a:pt x="29" y="12"/>
                </a:lnTo>
                <a:lnTo>
                  <a:pt x="36" y="12"/>
                </a:lnTo>
                <a:lnTo>
                  <a:pt x="38" y="12"/>
                </a:lnTo>
                <a:lnTo>
                  <a:pt x="38" y="13"/>
                </a:lnTo>
                <a:lnTo>
                  <a:pt x="38" y="16"/>
                </a:lnTo>
                <a:lnTo>
                  <a:pt x="38" y="17"/>
                </a:lnTo>
                <a:lnTo>
                  <a:pt x="36" y="17"/>
                </a:lnTo>
                <a:lnTo>
                  <a:pt x="29" y="17"/>
                </a:lnTo>
                <a:lnTo>
                  <a:pt x="29" y="20"/>
                </a:lnTo>
                <a:cubicBezTo>
                  <a:pt x="29" y="21"/>
                  <a:pt x="29" y="21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3"/>
                  <a:pt x="30" y="23"/>
                </a:cubicBezTo>
                <a:cubicBezTo>
                  <a:pt x="30" y="23"/>
                  <a:pt x="30" y="24"/>
                  <a:pt x="31" y="24"/>
                </a:cubicBezTo>
                <a:cubicBezTo>
                  <a:pt x="31" y="24"/>
                  <a:pt x="32" y="24"/>
                  <a:pt x="33" y="24"/>
                </a:cubicBezTo>
                <a:lnTo>
                  <a:pt x="37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6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Text Box 42"/>
          <p:cNvSpPr txBox="1">
            <a:spLocks noChangeArrowheads="1"/>
          </p:cNvSpPr>
          <p:nvPr userDrawn="1"/>
        </p:nvSpPr>
        <p:spPr bwMode="auto">
          <a:xfrm>
            <a:off x="798513" y="6350"/>
            <a:ext cx="3683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E4E4E4"/>
                </a:solidFill>
                <a:cs typeface="+mn-cs"/>
              </a:rPr>
              <a:t>We trust in</a:t>
            </a:r>
            <a:endParaRPr lang="ru-RU" dirty="0" smtClean="0">
              <a:solidFill>
                <a:srgbClr val="E4E4E4"/>
              </a:solidFill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gradFill flip="none" rotWithShape="1">
            <a:gsLst>
              <a:gs pos="80000">
                <a:srgbClr val="5B9BD5">
                  <a:lumMod val="7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  <a:alpha val="99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0325"/>
            <a:ext cx="455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623888" y="84138"/>
            <a:ext cx="254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rgbClr val="FFFFFF"/>
                </a:solidFill>
              </a:rPr>
              <a:t>ЧЕЛНЫВОДОКАНАЛ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51414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Layout" Target="../diagrams/layout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2.xml"/><Relationship Id="rId2" Type="http://schemas.openxmlformats.org/officeDocument/2006/relationships/slideLayout" Target="../slideLayouts/slideLayout1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2.xml"/><Relationship Id="rId10" Type="http://schemas.openxmlformats.org/officeDocument/2006/relationships/oleObject" Target="../embeddings/_____Microsoft_Excel_97-20032.xls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2.bin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5"/>
          <p:cNvSpPr txBox="1">
            <a:spLocks noChangeArrowheads="1"/>
          </p:cNvSpPr>
          <p:nvPr/>
        </p:nvSpPr>
        <p:spPr bwMode="auto">
          <a:xfrm>
            <a:off x="2933700" y="2284413"/>
            <a:ext cx="89439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3600" b="1">
                <a:solidFill>
                  <a:srgbClr val="005C99"/>
                </a:solidFill>
              </a:rPr>
              <a:t>Управление энергопотреблением</a:t>
            </a:r>
          </a:p>
          <a:p>
            <a:pPr algn="r"/>
            <a:endParaRPr lang="ru-RU" altLang="ru-RU" sz="2000" b="1">
              <a:solidFill>
                <a:srgbClr val="005C99"/>
              </a:solidFill>
            </a:endParaRPr>
          </a:p>
          <a:p>
            <a:pPr algn="r"/>
            <a:r>
              <a:rPr lang="ru-RU" altLang="ru-RU" sz="2000">
                <a:solidFill>
                  <a:srgbClr val="005C99"/>
                </a:solidFill>
              </a:rPr>
              <a:t>(применение элементов ИСО 50001 - Энергетический менеджмент)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775" y="6213475"/>
            <a:ext cx="2105025" cy="1420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5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2016 г.				</a:t>
            </a:r>
          </a:p>
        </p:txBody>
      </p:sp>
      <p:sp>
        <p:nvSpPr>
          <p:cNvPr id="4100" name="TextBox 25"/>
          <p:cNvSpPr txBox="1">
            <a:spLocks noChangeArrowheads="1"/>
          </p:cNvSpPr>
          <p:nvPr/>
        </p:nvSpPr>
        <p:spPr bwMode="auto">
          <a:xfrm>
            <a:off x="7972425" y="5613400"/>
            <a:ext cx="4219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2000">
                <a:solidFill>
                  <a:srgbClr val="005C99"/>
                </a:solidFill>
              </a:rPr>
              <a:t>Генеральный  директор:</a:t>
            </a:r>
          </a:p>
          <a:p>
            <a:pPr algn="r"/>
            <a:endParaRPr lang="ru-RU" altLang="ru-RU" sz="1100" b="1">
              <a:solidFill>
                <a:srgbClr val="005C99"/>
              </a:solidFill>
            </a:endParaRPr>
          </a:p>
          <a:p>
            <a:pPr algn="r"/>
            <a:r>
              <a:rPr lang="ru-RU" altLang="ru-RU" sz="2000" b="1">
                <a:solidFill>
                  <a:srgbClr val="005C99"/>
                </a:solidFill>
              </a:rPr>
              <a:t>Кирилл Юрьевич</a:t>
            </a:r>
          </a:p>
          <a:p>
            <a:pPr algn="r"/>
            <a:r>
              <a:rPr lang="ru-RU" altLang="ru-RU" sz="2000" b="1">
                <a:solidFill>
                  <a:srgbClr val="005C99"/>
                </a:solidFill>
              </a:rPr>
              <a:t>Пузырьков</a:t>
            </a:r>
            <a:endParaRPr lang="ru-RU" altLang="ru-RU" sz="1200">
              <a:solidFill>
                <a:srgbClr val="005C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0293350" y="1905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>
                <a:solidFill>
                  <a:schemeClr val="bg1"/>
                </a:solidFill>
              </a:rPr>
              <a:t>В ЦИФРАХ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/>
          <a:stretch>
            <a:fillRect/>
          </a:stretch>
        </p:blipFill>
        <p:spPr bwMode="auto">
          <a:xfrm>
            <a:off x="6659563" y="555625"/>
            <a:ext cx="5532437" cy="63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53988" y="709613"/>
            <a:ext cx="6705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 dirty="0">
                <a:solidFill>
                  <a:srgbClr val="005C99"/>
                </a:solidFill>
              </a:rPr>
              <a:t>Вода у каждого потребителя</a:t>
            </a:r>
          </a:p>
          <a:p>
            <a:r>
              <a:rPr lang="ru-RU" sz="3200" b="1" dirty="0">
                <a:solidFill>
                  <a:srgbClr val="005C99"/>
                </a:solidFill>
              </a:rPr>
              <a:t>ЭТО: </a:t>
            </a:r>
            <a:endParaRPr lang="ru-RU" sz="2000" b="1" dirty="0">
              <a:solidFill>
                <a:srgbClr val="005C9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15744"/>
              </p:ext>
            </p:extLst>
          </p:nvPr>
        </p:nvGraphicFramePr>
        <p:xfrm>
          <a:off x="1670050" y="1247775"/>
          <a:ext cx="5889625" cy="3108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1947"/>
                <a:gridCol w="4707678"/>
              </a:tblGrid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1 560</a:t>
                      </a:r>
                      <a:endParaRPr lang="ru-RU" sz="2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наших сотрудников</a:t>
                      </a:r>
                      <a:endParaRPr lang="ru-RU" sz="1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 anchor="b"/>
                </a:tc>
              </a:tr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945</a:t>
                      </a:r>
                      <a:endParaRPr lang="ru-RU" sz="2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smtClean="0">
                          <a:solidFill>
                            <a:srgbClr val="005C99"/>
                          </a:solidFill>
                        </a:rPr>
                        <a:t>км </a:t>
                      </a:r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сетей водопровода</a:t>
                      </a:r>
                      <a:endParaRPr lang="ru-RU" sz="1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 anchor="b"/>
                </a:tc>
              </a:tr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728</a:t>
                      </a:r>
                      <a:endParaRPr lang="ru-RU" sz="2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км сетей канализации</a:t>
                      </a:r>
                      <a:endParaRPr lang="ru-RU" sz="1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 anchor="b"/>
                </a:tc>
              </a:tr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180</a:t>
                      </a:r>
                      <a:endParaRPr lang="ru-RU" sz="2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тыс. м</a:t>
                      </a:r>
                      <a:r>
                        <a:rPr lang="ru-RU" sz="1800" b="1" baseline="30000" dirty="0" smtClean="0">
                          <a:solidFill>
                            <a:srgbClr val="005C99"/>
                          </a:solidFill>
                        </a:rPr>
                        <a:t>3  </a:t>
                      </a:r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воды в сутки</a:t>
                      </a:r>
                      <a:endParaRPr lang="ru-RU" sz="1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 anchor="b"/>
                </a:tc>
              </a:tr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140</a:t>
                      </a:r>
                      <a:endParaRPr lang="ru-RU" sz="2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тыс. м</a:t>
                      </a:r>
                      <a:r>
                        <a:rPr lang="ru-RU" sz="1800" b="1" baseline="30000" dirty="0" smtClean="0">
                          <a:solidFill>
                            <a:srgbClr val="005C99"/>
                          </a:solidFill>
                        </a:rPr>
                        <a:t>3 </a:t>
                      </a:r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стоков в сутки</a:t>
                      </a:r>
                      <a:endParaRPr lang="ru-RU" sz="1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 anchor="b"/>
                </a:tc>
              </a:tr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59</a:t>
                      </a:r>
                      <a:endParaRPr lang="ru-RU" sz="2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насосных станций</a:t>
                      </a:r>
                      <a:endParaRPr lang="ru-RU" sz="1800" dirty="0">
                        <a:solidFill>
                          <a:srgbClr val="005C99"/>
                        </a:solidFill>
                      </a:endParaRPr>
                    </a:p>
                  </a:txBody>
                  <a:tcPr marL="91438" marR="91438" marT="45688" marB="45688" anchor="b"/>
                </a:tc>
              </a:tr>
            </a:tbl>
          </a:graphicData>
        </a:graphic>
      </p:graphicFrame>
      <p:sp>
        <p:nvSpPr>
          <p:cNvPr id="6162" name="Прямоугольник 3"/>
          <p:cNvSpPr>
            <a:spLocks noChangeArrowheads="1"/>
          </p:cNvSpPr>
          <p:nvPr/>
        </p:nvSpPr>
        <p:spPr bwMode="auto">
          <a:xfrm>
            <a:off x="153988" y="4730750"/>
            <a:ext cx="6242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>
                <a:solidFill>
                  <a:srgbClr val="005C99"/>
                </a:solidFill>
              </a:rPr>
              <a:t>Самые большие сооружения по подготовке  питьевой  воды в Татарстане.</a:t>
            </a:r>
          </a:p>
        </p:txBody>
      </p:sp>
      <p:sp>
        <p:nvSpPr>
          <p:cNvPr id="6163" name="Прямоугольник 8"/>
          <p:cNvSpPr>
            <a:spLocks noChangeArrowheads="1"/>
          </p:cNvSpPr>
          <p:nvPr/>
        </p:nvSpPr>
        <p:spPr bwMode="auto">
          <a:xfrm>
            <a:off x="153988" y="5630863"/>
            <a:ext cx="624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>
                <a:solidFill>
                  <a:srgbClr val="005C99"/>
                </a:solidFill>
              </a:rPr>
              <a:t> Три сооружения по очистке сточных вод.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0293350" y="19050"/>
            <a:ext cx="180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>
                <a:solidFill>
                  <a:schemeClr val="bg1"/>
                </a:solidFill>
              </a:rPr>
              <a:t>В ЦИФРАХ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53988" y="709613"/>
            <a:ext cx="6705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>
                <a:solidFill>
                  <a:srgbClr val="005C99"/>
                </a:solidFill>
              </a:rPr>
              <a:t>Вода у каждого потребителя</a:t>
            </a:r>
          </a:p>
          <a:p>
            <a:r>
              <a:rPr lang="ru-RU" sz="3200" b="1">
                <a:solidFill>
                  <a:srgbClr val="005C99"/>
                </a:solidFill>
              </a:rPr>
              <a:t>ЭТО: </a:t>
            </a:r>
            <a:endParaRPr lang="ru-RU" sz="2000" b="1">
              <a:solidFill>
                <a:srgbClr val="005C99"/>
              </a:solidFill>
            </a:endParaRP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5370" r="4413" b="5058"/>
          <a:stretch>
            <a:fillRect/>
          </a:stretch>
        </p:blipFill>
        <p:spPr bwMode="auto">
          <a:xfrm>
            <a:off x="3624263" y="3959225"/>
            <a:ext cx="21336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48635"/>
              </p:ext>
            </p:extLst>
          </p:nvPr>
        </p:nvGraphicFramePr>
        <p:xfrm>
          <a:off x="1231900" y="1217613"/>
          <a:ext cx="7096125" cy="1554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751"/>
                <a:gridCol w="5714374"/>
              </a:tblGrid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2614</a:t>
                      </a:r>
                      <a:endParaRPr lang="ru-RU" sz="2800" dirty="0">
                        <a:solidFill>
                          <a:srgbClr val="005C99"/>
                        </a:solidFill>
                      </a:endParaRPr>
                    </a:p>
                  </a:txBody>
                  <a:tcPr marL="91441" marR="91441" marT="45688" marB="456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электродвигателей </a:t>
                      </a:r>
                      <a:endParaRPr lang="ru-RU" sz="1800" dirty="0">
                        <a:solidFill>
                          <a:srgbClr val="005C99"/>
                        </a:solidFill>
                      </a:endParaRPr>
                    </a:p>
                  </a:txBody>
                  <a:tcPr marL="91441" marR="91441" marT="45688" marB="45688" anchor="b"/>
                </a:tc>
              </a:tr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290</a:t>
                      </a:r>
                      <a:endParaRPr lang="ru-RU" sz="2800" dirty="0">
                        <a:solidFill>
                          <a:srgbClr val="005C99"/>
                        </a:solidFill>
                      </a:endParaRPr>
                    </a:p>
                  </a:txBody>
                  <a:tcPr marL="91441" marR="91441" marT="45688" marB="4568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насосов (от 3200 до 0,6 кВт*час)</a:t>
                      </a:r>
                      <a:endParaRPr lang="ru-RU" sz="1800" dirty="0">
                        <a:solidFill>
                          <a:srgbClr val="005C99"/>
                        </a:solidFill>
                      </a:endParaRPr>
                    </a:p>
                  </a:txBody>
                  <a:tcPr marL="91441" marR="91441" marT="45688" marB="45688" anchor="b"/>
                </a:tc>
              </a:tr>
              <a:tr h="518054"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solidFill>
                            <a:srgbClr val="005C99"/>
                          </a:solidFill>
                        </a:rPr>
                        <a:t>22</a:t>
                      </a:r>
                      <a:endParaRPr lang="ru-RU" sz="2800" b="1" dirty="0">
                        <a:solidFill>
                          <a:srgbClr val="005C99"/>
                        </a:solidFill>
                      </a:endParaRPr>
                    </a:p>
                  </a:txBody>
                  <a:tcPr marL="91441" marR="91441" marT="45688" marB="456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МВт потребляемая  электрическая</a:t>
                      </a:r>
                      <a:r>
                        <a:rPr lang="ru-RU" sz="1800" b="1" baseline="0" dirty="0" smtClean="0">
                          <a:solidFill>
                            <a:srgbClr val="005C99"/>
                          </a:solidFill>
                        </a:rPr>
                        <a:t> мощность</a:t>
                      </a:r>
                      <a:endParaRPr lang="ru-RU" sz="1800" b="1" dirty="0">
                        <a:solidFill>
                          <a:srgbClr val="005C99"/>
                        </a:solidFill>
                      </a:endParaRPr>
                    </a:p>
                  </a:txBody>
                  <a:tcPr marL="91441" marR="91441" marT="45688" marB="45688" anchor="b"/>
                </a:tc>
              </a:tr>
            </a:tbl>
          </a:graphicData>
        </a:graphic>
      </p:graphicFrame>
      <p:pic>
        <p:nvPicPr>
          <p:cNvPr id="820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167063"/>
            <a:ext cx="44704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Картинки по запросу насос 3д моде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536950"/>
            <a:ext cx="18192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Диаграмма 1"/>
          <p:cNvGraphicFramePr>
            <a:graphicFrameLocks/>
          </p:cNvGraphicFramePr>
          <p:nvPr/>
        </p:nvGraphicFramePr>
        <p:xfrm>
          <a:off x="-50800" y="1560513"/>
          <a:ext cx="12211050" cy="47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Диаграмма" r:id="rId5" imgW="12217443" imgH="4712616" progId="Excel.Chart.8">
                  <p:embed/>
                </p:oleObj>
              </mc:Choice>
              <mc:Fallback>
                <p:oleObj name="Диаграмма" r:id="rId5" imgW="12217443" imgH="471261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560513"/>
                        <a:ext cx="12211050" cy="470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805363" y="1233488"/>
            <a:ext cx="214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b="1">
                <a:solidFill>
                  <a:srgbClr val="005C99"/>
                </a:solidFill>
              </a:rPr>
              <a:t>(2011 – 2015 г.г.)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9193213" y="3109913"/>
            <a:ext cx="668337" cy="863600"/>
          </a:xfrm>
          <a:prstGeom prst="down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673225" y="709613"/>
            <a:ext cx="9015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>
                <a:solidFill>
                  <a:srgbClr val="005C99"/>
                </a:solidFill>
              </a:rPr>
              <a:t>Динамика  годового потребления электроэнергии</a:t>
            </a:r>
            <a:endParaRPr lang="ru-RU" sz="2000" b="1">
              <a:solidFill>
                <a:srgbClr val="005C99"/>
              </a:solidFill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8704263" y="107950"/>
            <a:ext cx="348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>
                <a:solidFill>
                  <a:schemeClr val="bg1"/>
                </a:solidFill>
              </a:rPr>
              <a:t>ЭНЕРГОРЕЗУЛЬТАТЫ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15513" y="2506980"/>
            <a:ext cx="70770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28588" y="628650"/>
            <a:ext cx="1195111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5C99"/>
                </a:solidFill>
              </a:rPr>
              <a:t>Технические  мероприятия по </a:t>
            </a:r>
            <a:r>
              <a:rPr lang="ru-RU" sz="2000" b="1" dirty="0" smtClean="0">
                <a:solidFill>
                  <a:srgbClr val="005C99"/>
                </a:solidFill>
              </a:rPr>
              <a:t>энергосбережению</a:t>
            </a:r>
            <a:endParaRPr lang="ru-RU" sz="2000" b="1" dirty="0">
              <a:solidFill>
                <a:srgbClr val="005C99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605246"/>
              </p:ext>
            </p:extLst>
          </p:nvPr>
        </p:nvGraphicFramePr>
        <p:xfrm>
          <a:off x="124386" y="938952"/>
          <a:ext cx="9180980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293" name="Диаграмма 5"/>
          <p:cNvGraphicFramePr>
            <a:graphicFrameLocks/>
          </p:cNvGraphicFramePr>
          <p:nvPr/>
        </p:nvGraphicFramePr>
        <p:xfrm>
          <a:off x="74613" y="1933575"/>
          <a:ext cx="8958262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r:id="rId10" imgW="8961897" imgH="2847079" progId="Excel.Chart.8">
                  <p:embed/>
                </p:oleObj>
              </mc:Choice>
              <mc:Fallback>
                <p:oleObj r:id="rId10" imgW="8961897" imgH="284707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933575"/>
                        <a:ext cx="8958262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15264"/>
              </p:ext>
            </p:extLst>
          </p:nvPr>
        </p:nvGraphicFramePr>
        <p:xfrm>
          <a:off x="246063" y="4713288"/>
          <a:ext cx="8639176" cy="74295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1740744"/>
                <a:gridCol w="1740744"/>
                <a:gridCol w="1683134"/>
                <a:gridCol w="1753413"/>
                <a:gridCol w="1721141"/>
              </a:tblGrid>
              <a:tr h="37147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Сумма инвестиций (млн.руб.)</a:t>
                      </a:r>
                      <a:endParaRPr lang="ru-RU" sz="1800" b="1" dirty="0">
                        <a:solidFill>
                          <a:srgbClr val="005C99"/>
                        </a:solidFill>
                      </a:endParaRPr>
                    </a:p>
                  </a:txBody>
                  <a:tcPr marL="91436" marR="91436" marT="45798" marB="4579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22,7</a:t>
                      </a:r>
                      <a:endParaRPr lang="ru-RU" sz="1800" b="1" dirty="0">
                        <a:solidFill>
                          <a:srgbClr val="005C99"/>
                        </a:solidFill>
                      </a:endParaRPr>
                    </a:p>
                  </a:txBody>
                  <a:tcPr marL="91436" marR="91436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8,5</a:t>
                      </a:r>
                      <a:endParaRPr lang="ru-RU" sz="1800" b="1" dirty="0">
                        <a:solidFill>
                          <a:srgbClr val="005C99"/>
                        </a:solidFill>
                      </a:endParaRPr>
                    </a:p>
                  </a:txBody>
                  <a:tcPr marL="91436" marR="91436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9,1</a:t>
                      </a:r>
                      <a:endParaRPr lang="ru-RU" sz="1800" b="1" dirty="0">
                        <a:solidFill>
                          <a:srgbClr val="005C99"/>
                        </a:solidFill>
                      </a:endParaRPr>
                    </a:p>
                  </a:txBody>
                  <a:tcPr marL="91436" marR="91436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3,4</a:t>
                      </a:r>
                      <a:endParaRPr lang="ru-RU" sz="1800" b="1" dirty="0">
                        <a:solidFill>
                          <a:srgbClr val="005C99"/>
                        </a:solidFill>
                      </a:endParaRPr>
                    </a:p>
                  </a:txBody>
                  <a:tcPr marL="91436" marR="91436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5C99"/>
                          </a:solidFill>
                        </a:rPr>
                        <a:t>2,5</a:t>
                      </a:r>
                      <a:endParaRPr lang="ru-RU" sz="1800" b="1" dirty="0">
                        <a:solidFill>
                          <a:srgbClr val="005C99"/>
                        </a:solidFill>
                      </a:endParaRPr>
                    </a:p>
                  </a:txBody>
                  <a:tcPr marL="91436" marR="91436" marT="45798" marB="45798"/>
                </a:tc>
              </a:tr>
            </a:tbl>
          </a:graphicData>
        </a:graphic>
      </p:graphicFrame>
      <p:sp>
        <p:nvSpPr>
          <p:cNvPr id="12303" name="Прямоугольник 3"/>
          <p:cNvSpPr>
            <a:spLocks noChangeArrowheads="1"/>
          </p:cNvSpPr>
          <p:nvPr/>
        </p:nvSpPr>
        <p:spPr bwMode="auto">
          <a:xfrm>
            <a:off x="247650" y="5584825"/>
            <a:ext cx="86280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5C99"/>
                </a:solidFill>
              </a:rPr>
              <a:t>Замена  насосов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5C99"/>
                </a:solidFill>
              </a:rPr>
              <a:t>Снижение диаметров  рабочих колес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5C99"/>
                </a:solidFill>
              </a:rPr>
              <a:t>Установка частотно-регулируемых приводов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5C99"/>
                </a:solidFill>
              </a:rPr>
              <a:t>Модернизация  </a:t>
            </a:r>
            <a:r>
              <a:rPr lang="ru-RU" sz="1400" b="1" dirty="0" smtClean="0">
                <a:solidFill>
                  <a:srgbClr val="005C99"/>
                </a:solidFill>
              </a:rPr>
              <a:t>систем  </a:t>
            </a:r>
            <a:r>
              <a:rPr lang="ru-RU" sz="1400" b="1" dirty="0">
                <a:solidFill>
                  <a:srgbClr val="005C99"/>
                </a:solidFill>
              </a:rPr>
              <a:t>отопления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5C99"/>
                </a:solidFill>
              </a:rPr>
              <a:t>Установка  тепловых насосов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9334203" y="1157417"/>
          <a:ext cx="2000548" cy="88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305" name="TextBox 7"/>
          <p:cNvSpPr txBox="1">
            <a:spLocks noChangeArrowheads="1"/>
          </p:cNvSpPr>
          <p:nvPr/>
        </p:nvSpPr>
        <p:spPr bwMode="auto">
          <a:xfrm>
            <a:off x="9218613" y="2495550"/>
            <a:ext cx="2581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005C99"/>
                </a:solidFill>
              </a:rPr>
              <a:t>Участие в проекте </a:t>
            </a:r>
          </a:p>
          <a:p>
            <a:pPr algn="ctr"/>
            <a:r>
              <a:rPr lang="en-US" sz="2000" b="1" dirty="0">
                <a:solidFill>
                  <a:srgbClr val="005C99"/>
                </a:solidFill>
              </a:rPr>
              <a:t>UNIDO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0663238" y="0"/>
            <a:ext cx="139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УРОКИ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400300" y="2093913"/>
            <a:ext cx="95202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5C99"/>
                </a:solidFill>
              </a:rPr>
              <a:t>Нет готовых решений, есть алгоритм;</a:t>
            </a:r>
          </a:p>
          <a:p>
            <a:pPr marL="0" indent="0">
              <a:defRPr/>
            </a:pPr>
            <a:r>
              <a:rPr lang="ru-RU" sz="2800" b="1" dirty="0" smtClean="0">
                <a:solidFill>
                  <a:srgbClr val="005C99"/>
                </a:solidFill>
              </a:rPr>
              <a:t> 	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5C99"/>
                </a:solidFill>
              </a:rPr>
              <a:t>Результат не купить (это не волшебная  таблетка);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2800" b="1" dirty="0" smtClean="0">
              <a:solidFill>
                <a:srgbClr val="005C99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5C99"/>
                </a:solidFill>
              </a:rPr>
              <a:t>Энергоменджмент не только для  энергетиков;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2800" b="1" dirty="0" smtClean="0">
              <a:solidFill>
                <a:srgbClr val="005C99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5C99"/>
                </a:solidFill>
              </a:rPr>
              <a:t>Возможность экономии энергии без затрат;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2800" b="1" dirty="0" smtClean="0">
              <a:solidFill>
                <a:srgbClr val="005C99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rgbClr val="005C99"/>
                </a:solidFill>
              </a:rPr>
              <a:t>Разные  компании разные </a:t>
            </a:r>
            <a:r>
              <a:rPr lang="ru-RU" sz="2800" b="1" dirty="0" err="1" smtClean="0">
                <a:solidFill>
                  <a:srgbClr val="005C99"/>
                </a:solidFill>
              </a:rPr>
              <a:t>СЭнМ</a:t>
            </a:r>
            <a:r>
              <a:rPr lang="ru-RU" sz="2800" b="1" dirty="0" smtClean="0">
                <a:solidFill>
                  <a:srgbClr val="005C99"/>
                </a:solidFill>
              </a:rPr>
              <a:t>.</a:t>
            </a:r>
          </a:p>
        </p:txBody>
      </p:sp>
      <p:grpSp>
        <p:nvGrpSpPr>
          <p:cNvPr id="14340" name="Группа 6"/>
          <p:cNvGrpSpPr>
            <a:grpSpLocks/>
          </p:cNvGrpSpPr>
          <p:nvPr/>
        </p:nvGrpSpPr>
        <p:grpSpPr bwMode="auto">
          <a:xfrm>
            <a:off x="161925" y="952500"/>
            <a:ext cx="2000250" cy="800100"/>
            <a:chOff x="0" y="9572"/>
            <a:chExt cx="2000548" cy="800219"/>
          </a:xfrm>
        </p:grpSpPr>
        <p:sp>
          <p:nvSpPr>
            <p:cNvPr id="8" name="Нашивка 7"/>
            <p:cNvSpPr/>
            <p:nvPr/>
          </p:nvSpPr>
          <p:spPr>
            <a:xfrm>
              <a:off x="0" y="9572"/>
              <a:ext cx="2000548" cy="800219"/>
            </a:xfrm>
            <a:prstGeom prst="chevron">
              <a:avLst/>
            </a:prstGeom>
            <a:ln w="28575">
              <a:solidFill>
                <a:srgbClr val="005C9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400110" y="9572"/>
              <a:ext cx="1200329" cy="800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0018" tIns="46673" rIns="46673" bIns="46673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/>
                <a:t>2016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00300" y="952500"/>
            <a:ext cx="9661525" cy="800100"/>
          </a:xfrm>
          <a:prstGeom prst="rect">
            <a:avLst/>
          </a:prstGeom>
          <a:noFill/>
          <a:ln>
            <a:solidFill>
              <a:srgbClr val="005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5C99"/>
                </a:solidFill>
              </a:rPr>
              <a:t>СИСТЕМА  ЭНЕРГЕТИЧЕСКОГО МЕНЕДЖМЕНТА -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5C99"/>
                </a:solidFill>
              </a:rPr>
              <a:t>ЭТО НЕ ПРО ТЕХНОЛОГИИ </a:t>
            </a:r>
          </a:p>
        </p:txBody>
      </p:sp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" y="3285040"/>
            <a:ext cx="2222414" cy="153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9334500" y="36513"/>
            <a:ext cx="283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ПРЕИМУЩЕСТВА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863" y="668338"/>
            <a:ext cx="120015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5C99"/>
                </a:solidFill>
              </a:rPr>
              <a:t>ВСЯ ЦЕПОЧКА</a:t>
            </a:r>
            <a:endParaRPr lang="ru-RU" sz="2000" dirty="0">
              <a:solidFill>
                <a:srgbClr val="005C99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005C99"/>
              </a:solidFill>
            </a:endParaRPr>
          </a:p>
          <a:p>
            <a:pPr algn="ctr">
              <a:defRPr/>
            </a:pPr>
            <a:endParaRPr lang="ru-RU" sz="2000" dirty="0">
              <a:solidFill>
                <a:srgbClr val="005C99"/>
              </a:solidFill>
            </a:endParaRPr>
          </a:p>
          <a:p>
            <a:pPr algn="ctr">
              <a:defRPr/>
            </a:pPr>
            <a:endParaRPr lang="ru-RU" sz="2400" dirty="0">
              <a:solidFill>
                <a:srgbClr val="005C99"/>
              </a:solidFill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5C99"/>
                </a:solidFill>
              </a:rPr>
              <a:t> </a:t>
            </a:r>
            <a:endParaRPr lang="ru-RU" sz="2200" b="1" dirty="0">
              <a:solidFill>
                <a:srgbClr val="005C99"/>
              </a:solidFill>
            </a:endParaRPr>
          </a:p>
          <a:p>
            <a:pPr>
              <a:defRPr/>
            </a:pPr>
            <a:endParaRPr lang="ru-RU" sz="2200" b="1" dirty="0">
              <a:solidFill>
                <a:srgbClr val="005C99"/>
              </a:solidFill>
            </a:endParaRPr>
          </a:p>
          <a:p>
            <a:pPr>
              <a:defRPr/>
            </a:pPr>
            <a:endParaRPr lang="ru-RU" sz="2200" b="1" dirty="0">
              <a:solidFill>
                <a:srgbClr val="005C99"/>
              </a:solidFill>
            </a:endParaRPr>
          </a:p>
          <a:p>
            <a:pPr>
              <a:defRPr/>
            </a:pPr>
            <a:endParaRPr lang="ru-RU" sz="2200" b="1" dirty="0">
              <a:solidFill>
                <a:srgbClr val="005C99"/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rgbClr val="005C99"/>
                </a:solidFill>
              </a:rPr>
              <a:t>Целостное представление </a:t>
            </a:r>
            <a:r>
              <a:rPr lang="ru-RU" sz="2200" b="1" dirty="0" smtClean="0">
                <a:solidFill>
                  <a:srgbClr val="005C99"/>
                </a:solidFill>
              </a:rPr>
              <a:t>о </a:t>
            </a:r>
            <a:r>
              <a:rPr lang="ru-RU" sz="2200" b="1" dirty="0">
                <a:solidFill>
                  <a:srgbClr val="005C99"/>
                </a:solidFill>
              </a:rPr>
              <a:t>всей системе управления энергопотреблением. </a:t>
            </a:r>
          </a:p>
          <a:p>
            <a:pPr>
              <a:defRPr/>
            </a:pPr>
            <a:endParaRPr lang="ru-RU" sz="2000" dirty="0">
              <a:solidFill>
                <a:srgbClr val="005C99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005C99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5C99"/>
                </a:solidFill>
              </a:rPr>
              <a:t>Возможность видеть реальный потенциал/возможности системы потребления </a:t>
            </a:r>
            <a:r>
              <a:rPr lang="ru-RU" sz="2200" dirty="0" smtClean="0">
                <a:solidFill>
                  <a:srgbClr val="005C99"/>
                </a:solidFill>
              </a:rPr>
              <a:t>энергии.</a:t>
            </a:r>
            <a:endParaRPr lang="ru-RU" sz="2200" dirty="0">
              <a:solidFill>
                <a:srgbClr val="005C99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dirty="0">
              <a:solidFill>
                <a:srgbClr val="005C99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5C99"/>
                </a:solidFill>
              </a:rPr>
              <a:t>Понимать приоритетные точки приложения усилий = ресурсов.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2200" dirty="0">
              <a:solidFill>
                <a:srgbClr val="005C99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rgbClr val="005C99"/>
                </a:solidFill>
              </a:rPr>
              <a:t>Оценивать эффект от реализации мероприятий по эффективности.</a:t>
            </a:r>
          </a:p>
          <a:p>
            <a:pPr algn="ctr">
              <a:defRPr/>
            </a:pPr>
            <a:endParaRPr lang="ru-RU" dirty="0">
              <a:solidFill>
                <a:srgbClr val="005C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5C99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5C99"/>
                </a:solidFill>
              </a:rPr>
              <a:t>(Все это основывается на анализе объективных данных и объективной информации).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600760" y="1396152"/>
          <a:ext cx="9180980" cy="12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5"/>
          <p:cNvSpPr txBox="1">
            <a:spLocks noChangeArrowheads="1"/>
          </p:cNvSpPr>
          <p:nvPr/>
        </p:nvSpPr>
        <p:spPr bwMode="auto">
          <a:xfrm>
            <a:off x="2933700" y="2284413"/>
            <a:ext cx="89439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3600" b="1" dirty="0">
                <a:solidFill>
                  <a:srgbClr val="005C99"/>
                </a:solidFill>
              </a:rPr>
              <a:t>Управление энергопотреблением</a:t>
            </a:r>
          </a:p>
          <a:p>
            <a:pPr algn="r"/>
            <a:endParaRPr lang="ru-RU" altLang="ru-RU" sz="2000" b="1" dirty="0">
              <a:solidFill>
                <a:srgbClr val="005C99"/>
              </a:solidFill>
            </a:endParaRPr>
          </a:p>
          <a:p>
            <a:pPr algn="r"/>
            <a:r>
              <a:rPr lang="ru-RU" altLang="ru-RU" sz="2000" dirty="0">
                <a:solidFill>
                  <a:srgbClr val="005C99"/>
                </a:solidFill>
              </a:rPr>
              <a:t>(применение элементов ИСО 50001 - Энергетический менеджмент)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775" y="6213475"/>
            <a:ext cx="2105025" cy="1420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5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2016 г.				</a:t>
            </a:r>
          </a:p>
        </p:txBody>
      </p:sp>
      <p:sp>
        <p:nvSpPr>
          <p:cNvPr id="4100" name="TextBox 25"/>
          <p:cNvSpPr txBox="1">
            <a:spLocks noChangeArrowheads="1"/>
          </p:cNvSpPr>
          <p:nvPr/>
        </p:nvSpPr>
        <p:spPr bwMode="auto">
          <a:xfrm>
            <a:off x="7972425" y="5613400"/>
            <a:ext cx="4219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2000">
                <a:solidFill>
                  <a:srgbClr val="005C99"/>
                </a:solidFill>
              </a:rPr>
              <a:t>Генеральный  директор:</a:t>
            </a:r>
          </a:p>
          <a:p>
            <a:pPr algn="r"/>
            <a:endParaRPr lang="ru-RU" altLang="ru-RU" sz="1100" b="1">
              <a:solidFill>
                <a:srgbClr val="005C99"/>
              </a:solidFill>
            </a:endParaRPr>
          </a:p>
          <a:p>
            <a:pPr algn="r"/>
            <a:r>
              <a:rPr lang="ru-RU" altLang="ru-RU" sz="2000" b="1">
                <a:solidFill>
                  <a:srgbClr val="005C99"/>
                </a:solidFill>
              </a:rPr>
              <a:t>Кирилл Юрьевич</a:t>
            </a:r>
          </a:p>
          <a:p>
            <a:pPr algn="r"/>
            <a:r>
              <a:rPr lang="ru-RU" altLang="ru-RU" sz="2000" b="1">
                <a:solidFill>
                  <a:srgbClr val="005C99"/>
                </a:solidFill>
              </a:rPr>
              <a:t>Пузырьков</a:t>
            </a:r>
            <a:endParaRPr lang="ru-RU" altLang="ru-RU" sz="1200">
              <a:solidFill>
                <a:srgbClr val="005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29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15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TS103031015</Template>
  <TotalTime>0</TotalTime>
  <Words>259</Words>
  <Application>Microsoft Office PowerPoint</Application>
  <PresentationFormat>Произвольный</PresentationFormat>
  <Paragraphs>117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TS103031015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2013-11-27T15:44:21Z</dcterms:created>
  <dcterms:modified xsi:type="dcterms:W3CDTF">2016-10-31T06:31:57Z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